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82" r:id="rId2"/>
    <p:sldId id="283" r:id="rId3"/>
    <p:sldId id="259" r:id="rId4"/>
    <p:sldId id="260" r:id="rId5"/>
    <p:sldId id="263" r:id="rId6"/>
    <p:sldId id="309" r:id="rId7"/>
    <p:sldId id="300" r:id="rId8"/>
    <p:sldId id="284" r:id="rId9"/>
    <p:sldId id="289" r:id="rId10"/>
    <p:sldId id="296" r:id="rId11"/>
    <p:sldId id="301" r:id="rId12"/>
    <p:sldId id="275" r:id="rId13"/>
    <p:sldId id="285" r:id="rId14"/>
    <p:sldId id="295" r:id="rId15"/>
    <p:sldId id="307" r:id="rId16"/>
    <p:sldId id="306" r:id="rId17"/>
    <p:sldId id="303" r:id="rId18"/>
    <p:sldId id="304" r:id="rId19"/>
    <p:sldId id="286" r:id="rId20"/>
    <p:sldId id="311" r:id="rId21"/>
    <p:sldId id="302" r:id="rId22"/>
    <p:sldId id="308" r:id="rId23"/>
    <p:sldId id="310" r:id="rId24"/>
    <p:sldId id="312" r:id="rId25"/>
    <p:sldId id="281" r:id="rId26"/>
  </p:sldIdLst>
  <p:sldSz cx="9144000" cy="5145088"/>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75" d="100"/>
          <a:sy n="75" d="100"/>
        </p:scale>
        <p:origin x="78" y="80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a:outerShdw blurRad="88900" dist="812800" dir="5400000" algn="t" rotWithShape="0">
                <a:prstClr val="black">
                  <a:alpha val="51000"/>
                </a:prstClr>
              </a:outerShdw>
            </a:effectLst>
          </c:spPr>
          <c:invertIfNegative val="0"/>
          <c:cat>
            <c:strRef>
              <c:f>Sheet1!$A$2:$A$10</c:f>
              <c:strCache>
                <c:ptCount val="4"/>
                <c:pt idx="0">
                  <c:v>类别 1</c:v>
                </c:pt>
                <c:pt idx="1">
                  <c:v>类别 2</c:v>
                </c:pt>
                <c:pt idx="2">
                  <c:v>类别 3</c:v>
                </c:pt>
                <c:pt idx="3">
                  <c:v>类别 4</c:v>
                </c:pt>
              </c:strCache>
            </c:strRef>
          </c:cat>
          <c:val>
            <c:numRef>
              <c:f>Sheet1!$B$2:$B$10</c:f>
              <c:numCache>
                <c:formatCode>General</c:formatCode>
                <c:ptCount val="9"/>
                <c:pt idx="0">
                  <c:v>9</c:v>
                </c:pt>
                <c:pt idx="1">
                  <c:v>2.5</c:v>
                </c:pt>
                <c:pt idx="2">
                  <c:v>1</c:v>
                </c:pt>
                <c:pt idx="3">
                  <c:v>1.5</c:v>
                </c:pt>
                <c:pt idx="4">
                  <c:v>3</c:v>
                </c:pt>
                <c:pt idx="5">
                  <c:v>5</c:v>
                </c:pt>
                <c:pt idx="6">
                  <c:v>7</c:v>
                </c:pt>
                <c:pt idx="7">
                  <c:v>4</c:v>
                </c:pt>
                <c:pt idx="8">
                  <c:v>1</c:v>
                </c:pt>
              </c:numCache>
            </c:numRef>
          </c:val>
          <c:extLst>
            <c:ext xmlns:c16="http://schemas.microsoft.com/office/drawing/2014/chart" uri="{C3380CC4-5D6E-409C-BE32-E72D297353CC}">
              <c16:uniqueId val="{00000000-C9C0-46F8-B09C-58A3EFB59536}"/>
            </c:ext>
          </c:extLst>
        </c:ser>
        <c:dLbls>
          <c:showLegendKey val="0"/>
          <c:showVal val="0"/>
          <c:showCatName val="0"/>
          <c:showSerName val="0"/>
          <c:showPercent val="0"/>
          <c:showBubbleSize val="0"/>
        </c:dLbls>
        <c:gapWidth val="48"/>
        <c:overlap val="38"/>
        <c:axId val="246916992"/>
        <c:axId val="252260352"/>
      </c:barChart>
      <c:catAx>
        <c:axId val="246916992"/>
        <c:scaling>
          <c:orientation val="minMax"/>
        </c:scaling>
        <c:delete val="1"/>
        <c:axPos val="b"/>
        <c:numFmt formatCode="General" sourceLinked="1"/>
        <c:majorTickMark val="none"/>
        <c:minorTickMark val="none"/>
        <c:tickLblPos val="none"/>
        <c:crossAx val="252260352"/>
        <c:crosses val="autoZero"/>
        <c:auto val="1"/>
        <c:lblAlgn val="ctr"/>
        <c:lblOffset val="100"/>
        <c:noMultiLvlLbl val="0"/>
      </c:catAx>
      <c:valAx>
        <c:axId val="252260352"/>
        <c:scaling>
          <c:orientation val="minMax"/>
        </c:scaling>
        <c:delete val="1"/>
        <c:axPos val="l"/>
        <c:numFmt formatCode="General" sourceLinked="1"/>
        <c:majorTickMark val="none"/>
        <c:minorTickMark val="none"/>
        <c:tickLblPos val="none"/>
        <c:crossAx val="246916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5.jpg"/></Relationships>
</file>

<file path=ppt/diagrams/_rels/data3.xml.rels><?xml version="1.0" encoding="UTF-8" standalone="yes"?>
<Relationships xmlns="http://schemas.openxmlformats.org/package/2006/relationships"><Relationship Id="rId1" Type="http://schemas.openxmlformats.org/officeDocument/2006/relationships/image" Target="../media/image6.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8"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微软雅黑" panose="020B0503020204020204" pitchFamily="34" charset="-122"/>
              <a:ea typeface="微软雅黑" panose="020B0503020204020204" pitchFamily="34" charset="-122"/>
              <a:sym typeface="微软雅黑" panose="020B0503020204020204" pitchFamily="34" charset="-122"/>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0039" custLinFactNeighborY="5156"/>
      <dgm:spPr>
        <a:prstGeom prst="star10">
          <a:avLst/>
        </a:prstGeom>
        <a:blipFill>
          <a:blip xmlns:r="http://schemas.openxmlformats.org/officeDocument/2006/relationships" r:embed="rId1"/>
          <a:srcRect/>
          <a:stretch>
            <a:fillRect l="-25000" r="-25000"/>
          </a:stretch>
        </a:blipFill>
        <a:ln w="19050">
          <a:solidFill>
            <a:schemeClr val="tx1">
              <a:lumMod val="65000"/>
              <a:lumOff val="35000"/>
              <a:alpha val="90000"/>
            </a:schemeClr>
          </a:solidFill>
        </a:ln>
      </dgm:spPr>
    </dgm:pt>
  </dgm:ptLst>
  <dgm:cxnLst>
    <dgm:cxn modelId="{67E0453D-E0DE-4826-AFF4-065E4EB96A6A}" type="presOf" srcId="{7A236058-1BB6-40B9-9348-7BFCF74797F7}" destId="{8341A2DB-1040-453E-BC64-20AB0EC705B0}" srcOrd="0" destOrd="0" presId="urn:microsoft.com/office/officeart/2005/8/layout/bList2#18"/>
    <dgm:cxn modelId="{A3D59C83-C6C8-41B6-B8E5-EABB8A8130A5}" type="presOf" srcId="{BE287C42-CD8A-42CE-8E3E-73C352BD5920}" destId="{8120550C-BC87-497C-9931-B1A996EE60C0}" srcOrd="0" destOrd="0" presId="urn:microsoft.com/office/officeart/2005/8/layout/bList2#18"/>
    <dgm:cxn modelId="{0A535AA1-EF14-43C9-88DF-CF3B72A57F13}" type="presOf" srcId="{7A236058-1BB6-40B9-9348-7BFCF74797F7}" destId="{E0F6C998-5693-4BDD-9069-AF61DC425B3A}" srcOrd="1" destOrd="0" presId="urn:microsoft.com/office/officeart/2005/8/layout/bList2#18"/>
    <dgm:cxn modelId="{FD6DD1D8-C034-48BB-8FFA-29BD3E37E4B3}" srcId="{BE287C42-CD8A-42CE-8E3E-73C352BD5920}" destId="{7A236058-1BB6-40B9-9348-7BFCF74797F7}" srcOrd="0" destOrd="0" parTransId="{724A6807-07F6-4EB7-8D8C-1F3642101DAC}" sibTransId="{E137A754-910B-4A5F-944B-024BF7FEDA5B}"/>
    <dgm:cxn modelId="{3BDC1665-3CFF-4394-8F10-59719E117C21}" type="presParOf" srcId="{8120550C-BC87-497C-9931-B1A996EE60C0}" destId="{DBB6DB41-98F6-46AA-B628-CAF983E62B48}" srcOrd="0" destOrd="0" presId="urn:microsoft.com/office/officeart/2005/8/layout/bList2#18"/>
    <dgm:cxn modelId="{75D1F28E-62FA-41A2-A107-7A3CEB023CE9}" type="presParOf" srcId="{DBB6DB41-98F6-46AA-B628-CAF983E62B48}" destId="{A523E08F-BB9E-46F9-A45A-A55A85EE4841}" srcOrd="0" destOrd="0" presId="urn:microsoft.com/office/officeart/2005/8/layout/bList2#18"/>
    <dgm:cxn modelId="{39B0980C-0B2E-4459-8B16-CDEE1526A8BF}" type="presParOf" srcId="{DBB6DB41-98F6-46AA-B628-CAF983E62B48}" destId="{8341A2DB-1040-453E-BC64-20AB0EC705B0}" srcOrd="1" destOrd="0" presId="urn:microsoft.com/office/officeart/2005/8/layout/bList2#18"/>
    <dgm:cxn modelId="{CCCB32CD-144B-478A-A283-05ABE9CF50D1}" type="presParOf" srcId="{DBB6DB41-98F6-46AA-B628-CAF983E62B48}" destId="{E0F6C998-5693-4BDD-9069-AF61DC425B3A}" srcOrd="2" destOrd="0" presId="urn:microsoft.com/office/officeart/2005/8/layout/bList2#18"/>
    <dgm:cxn modelId="{EC702AF6-F8B3-4F13-AF29-8EB7FE6A96EC}" type="presParOf" srcId="{DBB6DB41-98F6-46AA-B628-CAF983E62B48}" destId="{B6A09970-208A-49BF-904E-B64EBDB1A8AC}" srcOrd="3" destOrd="0" presId="urn:microsoft.com/office/officeart/2005/8/layout/bList2#1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287C42-CD8A-42CE-8E3E-73C352BD5920}" type="doc">
      <dgm:prSet loTypeId="urn:microsoft.com/office/officeart/2005/8/layout/bList2#19"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微软雅黑" panose="020B0503020204020204" pitchFamily="34" charset="-122"/>
              <a:ea typeface="微软雅黑" panose="020B0503020204020204" pitchFamily="34" charset="-122"/>
              <a:sym typeface="微软雅黑" panose="020B0503020204020204" pitchFamily="34" charset="-122"/>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0039" custLinFactNeighborY="5156"/>
      <dgm:spPr>
        <a:prstGeom prst="star10">
          <a:avLst/>
        </a:prstGeom>
        <a:blipFill>
          <a:blip xmlns:r="http://schemas.openxmlformats.org/officeDocument/2006/relationships" r:embed="rId1"/>
          <a:srcRect/>
          <a:stretch>
            <a:fillRect l="-25000" r="-25000"/>
          </a:stretch>
        </a:blipFill>
        <a:ln w="19050">
          <a:solidFill>
            <a:schemeClr val="tx1">
              <a:lumMod val="65000"/>
              <a:lumOff val="35000"/>
              <a:alpha val="90000"/>
            </a:schemeClr>
          </a:solidFill>
        </a:ln>
      </dgm:spPr>
    </dgm:pt>
  </dgm:ptLst>
  <dgm:cxnLst>
    <dgm:cxn modelId="{F33D4E8A-A84E-4E39-9F79-41594AF26D59}" type="presOf" srcId="{7A236058-1BB6-40B9-9348-7BFCF74797F7}" destId="{8341A2DB-1040-453E-BC64-20AB0EC705B0}" srcOrd="0" destOrd="0" presId="urn:microsoft.com/office/officeart/2005/8/layout/bList2#19"/>
    <dgm:cxn modelId="{BE1338B7-26A3-4DCF-A7BC-C4D19E149971}" type="presOf" srcId="{7A236058-1BB6-40B9-9348-7BFCF74797F7}" destId="{E0F6C998-5693-4BDD-9069-AF61DC425B3A}" srcOrd="1" destOrd="0" presId="urn:microsoft.com/office/officeart/2005/8/layout/bList2#19"/>
    <dgm:cxn modelId="{FD6DD1D8-C034-48BB-8FFA-29BD3E37E4B3}" srcId="{BE287C42-CD8A-42CE-8E3E-73C352BD5920}" destId="{7A236058-1BB6-40B9-9348-7BFCF74797F7}" srcOrd="0" destOrd="0" parTransId="{724A6807-07F6-4EB7-8D8C-1F3642101DAC}" sibTransId="{E137A754-910B-4A5F-944B-024BF7FEDA5B}"/>
    <dgm:cxn modelId="{520062F9-8E42-4AAD-B031-8D119A486B93}" type="presOf" srcId="{BE287C42-CD8A-42CE-8E3E-73C352BD5920}" destId="{8120550C-BC87-497C-9931-B1A996EE60C0}" srcOrd="0" destOrd="0" presId="urn:microsoft.com/office/officeart/2005/8/layout/bList2#19"/>
    <dgm:cxn modelId="{B3628D53-E0FB-485F-9027-C12276F73D40}" type="presParOf" srcId="{8120550C-BC87-497C-9931-B1A996EE60C0}" destId="{DBB6DB41-98F6-46AA-B628-CAF983E62B48}" srcOrd="0" destOrd="0" presId="urn:microsoft.com/office/officeart/2005/8/layout/bList2#19"/>
    <dgm:cxn modelId="{4B89634D-8E2D-4EAE-974E-654D8812F954}" type="presParOf" srcId="{DBB6DB41-98F6-46AA-B628-CAF983E62B48}" destId="{A523E08F-BB9E-46F9-A45A-A55A85EE4841}" srcOrd="0" destOrd="0" presId="urn:microsoft.com/office/officeart/2005/8/layout/bList2#19"/>
    <dgm:cxn modelId="{07000E15-CE5D-4DEA-AD9F-7930C6BF32DC}" type="presParOf" srcId="{DBB6DB41-98F6-46AA-B628-CAF983E62B48}" destId="{8341A2DB-1040-453E-BC64-20AB0EC705B0}" srcOrd="1" destOrd="0" presId="urn:microsoft.com/office/officeart/2005/8/layout/bList2#19"/>
    <dgm:cxn modelId="{FCCF2C6F-33CE-4A3E-8073-B7F76EB5F0C7}" type="presParOf" srcId="{DBB6DB41-98F6-46AA-B628-CAF983E62B48}" destId="{E0F6C998-5693-4BDD-9069-AF61DC425B3A}" srcOrd="2" destOrd="0" presId="urn:microsoft.com/office/officeart/2005/8/layout/bList2#19"/>
    <dgm:cxn modelId="{56FA45D1-062B-46B2-AD01-002886ED103B}" type="presParOf" srcId="{DBB6DB41-98F6-46AA-B628-CAF983E62B48}" destId="{B6A09970-208A-49BF-904E-B64EBDB1A8AC}" srcOrd="3" destOrd="0" presId="urn:microsoft.com/office/officeart/2005/8/layout/bList2#19"/>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87C42-CD8A-42CE-8E3E-73C352BD5920}" type="doc">
      <dgm:prSet loTypeId="urn:microsoft.com/office/officeart/2005/8/layout/bList2#20" loCatId="picture" qsTypeId="urn:microsoft.com/office/officeart/2005/8/quickstyle/simple1" qsCatId="simple" csTypeId="urn:microsoft.com/office/officeart/2005/8/colors/colorful5" csCatId="colorful" phldr="1"/>
      <dgm:spPr/>
    </dgm:pt>
    <dgm:pt modelId="{7A236058-1BB6-40B9-9348-7BFCF74797F7}">
      <dgm:prSet phldrT="[Text]" custT="1"/>
      <dgm:spPr>
        <a:noFill/>
        <a:ln>
          <a:noFill/>
        </a:ln>
      </dgm:spPr>
      <dgm:t>
        <a:bodyPr/>
        <a:lstStyle/>
        <a:p>
          <a:r>
            <a:rPr lang="en-US" sz="2000" dirty="0">
              <a:latin typeface="微软雅黑" panose="020B0503020204020204" pitchFamily="34" charset="-122"/>
              <a:ea typeface="微软雅黑" panose="020B0503020204020204" pitchFamily="34" charset="-122"/>
              <a:sym typeface="微软雅黑" panose="020B0503020204020204" pitchFamily="34" charset="-122"/>
            </a:rPr>
            <a:t> </a:t>
          </a:r>
        </a:p>
      </dgm:t>
    </dgm:pt>
    <dgm:pt modelId="{E137A754-910B-4A5F-944B-024BF7FEDA5B}" type="sibTrans" cxnId="{FD6DD1D8-C034-48BB-8FFA-29BD3E37E4B3}">
      <dgm:prSet/>
      <dgm:spPr/>
      <dgm:t>
        <a:bodyPr/>
        <a:lstStyle/>
        <a:p>
          <a:endParaRPr lang="en-US" sz="1050">
            <a:latin typeface="+mj-lt"/>
          </a:endParaRPr>
        </a:p>
      </dgm:t>
    </dgm:pt>
    <dgm:pt modelId="{724A6807-07F6-4EB7-8D8C-1F3642101DAC}" type="parTrans" cxnId="{FD6DD1D8-C034-48BB-8FFA-29BD3E37E4B3}">
      <dgm:prSet/>
      <dgm:spPr/>
      <dgm:t>
        <a:bodyPr/>
        <a:lstStyle/>
        <a:p>
          <a:endParaRPr lang="en-US" sz="1050">
            <a:latin typeface="+mj-lt"/>
          </a:endParaRPr>
        </a:p>
      </dgm:t>
    </dgm:pt>
    <dgm:pt modelId="{8120550C-BC87-497C-9931-B1A996EE60C0}" type="pres">
      <dgm:prSet presAssocID="{BE287C42-CD8A-42CE-8E3E-73C352BD5920}" presName="diagram" presStyleCnt="0">
        <dgm:presLayoutVars>
          <dgm:dir/>
          <dgm:animLvl val="lvl"/>
          <dgm:resizeHandles val="exact"/>
        </dgm:presLayoutVars>
      </dgm:prSet>
      <dgm:spPr/>
    </dgm:pt>
    <dgm:pt modelId="{DBB6DB41-98F6-46AA-B628-CAF983E62B48}" type="pres">
      <dgm:prSet presAssocID="{7A236058-1BB6-40B9-9348-7BFCF74797F7}" presName="compNode" presStyleCnt="0"/>
      <dgm:spPr/>
    </dgm:pt>
    <dgm:pt modelId="{A523E08F-BB9E-46F9-A45A-A55A85EE4841}" type="pres">
      <dgm:prSet presAssocID="{7A236058-1BB6-40B9-9348-7BFCF74797F7}" presName="childRect" presStyleLbl="bgAcc1" presStyleIdx="0" presStyleCnt="1">
        <dgm:presLayoutVars>
          <dgm:bulletEnabled val="1"/>
        </dgm:presLayoutVars>
      </dgm:prSet>
      <dgm:spPr>
        <a:noFill/>
        <a:ln>
          <a:noFill/>
        </a:ln>
      </dgm:spPr>
    </dgm:pt>
    <dgm:pt modelId="{8341A2DB-1040-453E-BC64-20AB0EC705B0}" type="pres">
      <dgm:prSet presAssocID="{7A236058-1BB6-40B9-9348-7BFCF74797F7}" presName="parentText" presStyleLbl="node1" presStyleIdx="0" presStyleCnt="0">
        <dgm:presLayoutVars>
          <dgm:chMax val="0"/>
          <dgm:bulletEnabled val="1"/>
        </dgm:presLayoutVars>
      </dgm:prSet>
      <dgm:spPr/>
    </dgm:pt>
    <dgm:pt modelId="{E0F6C998-5693-4BDD-9069-AF61DC425B3A}" type="pres">
      <dgm:prSet presAssocID="{7A236058-1BB6-40B9-9348-7BFCF74797F7}" presName="parentRect" presStyleLbl="alignNode1" presStyleIdx="0" presStyleCnt="1"/>
      <dgm:spPr/>
    </dgm:pt>
    <dgm:pt modelId="{B6A09970-208A-49BF-904E-B64EBDB1A8AC}" type="pres">
      <dgm:prSet presAssocID="{7A236058-1BB6-40B9-9348-7BFCF74797F7}" presName="adorn" presStyleLbl="fgAccFollowNode1" presStyleIdx="0" presStyleCnt="1" custScaleX="591251" custScaleY="591653" custLinFactNeighborX="-70039" custLinFactNeighborY="5156"/>
      <dgm:spPr>
        <a:prstGeom prst="star10">
          <a:avLst/>
        </a:prstGeom>
        <a:blipFill>
          <a:blip xmlns:r="http://schemas.openxmlformats.org/officeDocument/2006/relationships" r:embed="rId1"/>
          <a:srcRect/>
          <a:stretch>
            <a:fillRect l="-25000" r="-25000"/>
          </a:stretch>
        </a:blipFill>
        <a:ln w="19050">
          <a:solidFill>
            <a:schemeClr val="tx1">
              <a:lumMod val="65000"/>
              <a:lumOff val="35000"/>
              <a:alpha val="90000"/>
            </a:schemeClr>
          </a:solidFill>
        </a:ln>
      </dgm:spPr>
    </dgm:pt>
  </dgm:ptLst>
  <dgm:cxnLst>
    <dgm:cxn modelId="{34EF541F-45B7-4D26-9A58-23A468077D4C}" type="presOf" srcId="{7A236058-1BB6-40B9-9348-7BFCF74797F7}" destId="{E0F6C998-5693-4BDD-9069-AF61DC425B3A}" srcOrd="1" destOrd="0" presId="urn:microsoft.com/office/officeart/2005/8/layout/bList2#20"/>
    <dgm:cxn modelId="{060A647B-B826-4E5D-A1D3-770052B66B06}" type="presOf" srcId="{BE287C42-CD8A-42CE-8E3E-73C352BD5920}" destId="{8120550C-BC87-497C-9931-B1A996EE60C0}" srcOrd="0" destOrd="0" presId="urn:microsoft.com/office/officeart/2005/8/layout/bList2#20"/>
    <dgm:cxn modelId="{20A6F6B1-059A-4BA7-822F-2E2FC34FA3AB}" type="presOf" srcId="{7A236058-1BB6-40B9-9348-7BFCF74797F7}" destId="{8341A2DB-1040-453E-BC64-20AB0EC705B0}" srcOrd="0" destOrd="0" presId="urn:microsoft.com/office/officeart/2005/8/layout/bList2#20"/>
    <dgm:cxn modelId="{FD6DD1D8-C034-48BB-8FFA-29BD3E37E4B3}" srcId="{BE287C42-CD8A-42CE-8E3E-73C352BD5920}" destId="{7A236058-1BB6-40B9-9348-7BFCF74797F7}" srcOrd="0" destOrd="0" parTransId="{724A6807-07F6-4EB7-8D8C-1F3642101DAC}" sibTransId="{E137A754-910B-4A5F-944B-024BF7FEDA5B}"/>
    <dgm:cxn modelId="{A601CEDD-E6C3-40CC-84AC-D2360C287B06}" type="presParOf" srcId="{8120550C-BC87-497C-9931-B1A996EE60C0}" destId="{DBB6DB41-98F6-46AA-B628-CAF983E62B48}" srcOrd="0" destOrd="0" presId="urn:microsoft.com/office/officeart/2005/8/layout/bList2#20"/>
    <dgm:cxn modelId="{DAC5EA06-8B4C-4046-A10B-6616843CB03D}" type="presParOf" srcId="{DBB6DB41-98F6-46AA-B628-CAF983E62B48}" destId="{A523E08F-BB9E-46F9-A45A-A55A85EE4841}" srcOrd="0" destOrd="0" presId="urn:microsoft.com/office/officeart/2005/8/layout/bList2#20"/>
    <dgm:cxn modelId="{8B31472F-CBD7-4D17-A799-9F6FFE64FB15}" type="presParOf" srcId="{DBB6DB41-98F6-46AA-B628-CAF983E62B48}" destId="{8341A2DB-1040-453E-BC64-20AB0EC705B0}" srcOrd="1" destOrd="0" presId="urn:microsoft.com/office/officeart/2005/8/layout/bList2#20"/>
    <dgm:cxn modelId="{68C6E1B9-2F09-4FF6-8ECB-A26B284A0217}" type="presParOf" srcId="{DBB6DB41-98F6-46AA-B628-CAF983E62B48}" destId="{E0F6C998-5693-4BDD-9069-AF61DC425B3A}" srcOrd="2" destOrd="0" presId="urn:microsoft.com/office/officeart/2005/8/layout/bList2#20"/>
    <dgm:cxn modelId="{EFE342B1-CEB7-4939-B67B-CF6620960DAD}" type="presParOf" srcId="{DBB6DB41-98F6-46AA-B628-CAF983E62B48}" destId="{B6A09970-208A-49BF-904E-B64EBDB1A8AC}" srcOrd="3" destOrd="0" presId="urn:microsoft.com/office/officeart/2005/8/layout/bList2#20"/>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73865" y="36894"/>
          <a:ext cx="569206" cy="424900"/>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73865" y="461795"/>
          <a:ext cx="569206" cy="18270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微软雅黑" panose="020B0503020204020204" pitchFamily="34" charset="-122"/>
              <a:ea typeface="微软雅黑" panose="020B0503020204020204" pitchFamily="34" charset="-122"/>
              <a:sym typeface="微软雅黑" panose="020B0503020204020204" pitchFamily="34" charset="-122"/>
            </a:rPr>
            <a:t> </a:t>
          </a:r>
        </a:p>
      </dsp:txBody>
      <dsp:txXfrm>
        <a:off x="73865" y="461795"/>
        <a:ext cx="400849" cy="182707"/>
      </dsp:txXfrm>
    </dsp:sp>
    <dsp:sp modelId="{B6A09970-208A-49BF-904E-B64EBDB1A8AC}">
      <dsp:nvSpPr>
        <dsp:cNvPr id="0" name=""/>
        <dsp:cNvSpPr/>
      </dsp:nvSpPr>
      <dsp:spPr>
        <a:xfrm>
          <a:off x="0" y="2150"/>
          <a:ext cx="1177904" cy="1178705"/>
        </a:xfrm>
        <a:prstGeom prst="star10">
          <a:avLst/>
        </a:prstGeom>
        <a:blipFill>
          <a:blip xmlns:r="http://schemas.openxmlformats.org/officeDocument/2006/relationships" r:embed="rId1"/>
          <a:srcRect/>
          <a:stretch>
            <a:fillRect l="-25000" r="-25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73865" y="36894"/>
          <a:ext cx="569206" cy="424900"/>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73865" y="461795"/>
          <a:ext cx="569206" cy="18270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微软雅黑" panose="020B0503020204020204" pitchFamily="34" charset="-122"/>
              <a:ea typeface="微软雅黑" panose="020B0503020204020204" pitchFamily="34" charset="-122"/>
              <a:sym typeface="微软雅黑" panose="020B0503020204020204" pitchFamily="34" charset="-122"/>
            </a:rPr>
            <a:t> </a:t>
          </a:r>
        </a:p>
      </dsp:txBody>
      <dsp:txXfrm>
        <a:off x="73865" y="461795"/>
        <a:ext cx="400849" cy="182707"/>
      </dsp:txXfrm>
    </dsp:sp>
    <dsp:sp modelId="{B6A09970-208A-49BF-904E-B64EBDB1A8AC}">
      <dsp:nvSpPr>
        <dsp:cNvPr id="0" name=""/>
        <dsp:cNvSpPr/>
      </dsp:nvSpPr>
      <dsp:spPr>
        <a:xfrm>
          <a:off x="0" y="2150"/>
          <a:ext cx="1177904" cy="1178705"/>
        </a:xfrm>
        <a:prstGeom prst="star10">
          <a:avLst/>
        </a:prstGeom>
        <a:blipFill>
          <a:blip xmlns:r="http://schemas.openxmlformats.org/officeDocument/2006/relationships" r:embed="rId1"/>
          <a:srcRect/>
          <a:stretch>
            <a:fillRect l="-25000" r="-25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3E08F-BB9E-46F9-A45A-A55A85EE4841}">
      <dsp:nvSpPr>
        <dsp:cNvPr id="0" name=""/>
        <dsp:cNvSpPr/>
      </dsp:nvSpPr>
      <dsp:spPr>
        <a:xfrm>
          <a:off x="73865" y="36894"/>
          <a:ext cx="569206" cy="424900"/>
        </a:xfrm>
        <a:prstGeom prst="round2SameRect">
          <a:avLst>
            <a:gd name="adj1" fmla="val 8000"/>
            <a:gd name="adj2" fmla="val 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0F6C998-5693-4BDD-9069-AF61DC425B3A}">
      <dsp:nvSpPr>
        <dsp:cNvPr id="0" name=""/>
        <dsp:cNvSpPr/>
      </dsp:nvSpPr>
      <dsp:spPr>
        <a:xfrm>
          <a:off x="73865" y="461795"/>
          <a:ext cx="569206" cy="18270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0" rIns="25400"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微软雅黑" panose="020B0503020204020204" pitchFamily="34" charset="-122"/>
              <a:ea typeface="微软雅黑" panose="020B0503020204020204" pitchFamily="34" charset="-122"/>
              <a:sym typeface="微软雅黑" panose="020B0503020204020204" pitchFamily="34" charset="-122"/>
            </a:rPr>
            <a:t> </a:t>
          </a:r>
        </a:p>
      </dsp:txBody>
      <dsp:txXfrm>
        <a:off x="73865" y="461795"/>
        <a:ext cx="400849" cy="182707"/>
      </dsp:txXfrm>
    </dsp:sp>
    <dsp:sp modelId="{B6A09970-208A-49BF-904E-B64EBDB1A8AC}">
      <dsp:nvSpPr>
        <dsp:cNvPr id="0" name=""/>
        <dsp:cNvSpPr/>
      </dsp:nvSpPr>
      <dsp:spPr>
        <a:xfrm>
          <a:off x="0" y="2150"/>
          <a:ext cx="1177904" cy="1178705"/>
        </a:xfrm>
        <a:prstGeom prst="star10">
          <a:avLst/>
        </a:prstGeom>
        <a:blipFill>
          <a:blip xmlns:r="http://schemas.openxmlformats.org/officeDocument/2006/relationships" r:embed="rId1"/>
          <a:srcRect/>
          <a:stretch>
            <a:fillRect l="-25000" r="-25000"/>
          </a:stretch>
        </a:blipFill>
        <a:ln w="19050" cap="flat" cmpd="sng" algn="ctr">
          <a:solidFill>
            <a:schemeClr val="tx1">
              <a:lumMod val="65000"/>
              <a:lumOff val="35000"/>
              <a:alpha val="9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18">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19">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20">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187A3-5177-497B-A9D4-EEA85BC0A717}" type="datetimeFigureOut">
              <a:rPr lang="zh-CN" altLang="en-US" smtClean="0"/>
              <a:pPr/>
              <a:t>2017/8/10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5804D-937A-4026-8218-4337B25D1E22}" type="slidenum">
              <a:rPr lang="zh-CN" altLang="en-US" smtClean="0"/>
              <a:pPr/>
              <a:t>‹#›</a:t>
            </a:fld>
            <a:endParaRPr lang="zh-CN" altLang="en-US"/>
          </a:p>
        </p:txBody>
      </p:sp>
    </p:spTree>
    <p:extLst>
      <p:ext uri="{BB962C8B-B14F-4D97-AF65-F5344CB8AC3E}">
        <p14:creationId xmlns:p14="http://schemas.microsoft.com/office/powerpoint/2010/main" val="39663720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5804D-937A-4026-8218-4337B25D1E22}" type="slidenum">
              <a:rPr lang="zh-CN" altLang="en-US" smtClean="0"/>
              <a:pPr/>
              <a:t>1</a:t>
            </a:fld>
            <a:endParaRPr lang="zh-CN" altLang="en-US"/>
          </a:p>
        </p:txBody>
      </p:sp>
    </p:spTree>
    <p:extLst>
      <p:ext uri="{BB962C8B-B14F-4D97-AF65-F5344CB8AC3E}">
        <p14:creationId xmlns:p14="http://schemas.microsoft.com/office/powerpoint/2010/main" val="472322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p:spPr>
      </p:sp>
      <p:sp>
        <p:nvSpPr>
          <p:cNvPr id="5222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222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139706-D77A-486A-A6F9-014A950FA279}" type="slidenum">
              <a:rPr lang="zh-CN" altLang="en-US"/>
              <a:pPr fontAlgn="base">
                <a:spcBef>
                  <a:spcPct val="0"/>
                </a:spcBef>
                <a:spcAft>
                  <a:spcPct val="0"/>
                </a:spcAft>
              </a:pPr>
              <a:t>11</a:t>
            </a:fld>
            <a:endParaRPr lang="zh-CN" altLang="en-US"/>
          </a:p>
        </p:txBody>
      </p:sp>
    </p:spTree>
    <p:extLst>
      <p:ext uri="{BB962C8B-B14F-4D97-AF65-F5344CB8AC3E}">
        <p14:creationId xmlns:p14="http://schemas.microsoft.com/office/powerpoint/2010/main" val="115302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5804D-937A-4026-8218-4337B25D1E22}" type="slidenum">
              <a:rPr lang="zh-CN" altLang="en-US" smtClean="0"/>
              <a:pPr/>
              <a:t>12</a:t>
            </a:fld>
            <a:endParaRPr lang="zh-CN" altLang="en-US"/>
          </a:p>
        </p:txBody>
      </p:sp>
    </p:spTree>
    <p:extLst>
      <p:ext uri="{BB962C8B-B14F-4D97-AF65-F5344CB8AC3E}">
        <p14:creationId xmlns:p14="http://schemas.microsoft.com/office/powerpoint/2010/main" val="185422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CB2F34-7414-464A-9A2E-0E74B106F821}" type="slidenum">
              <a:rPr lang="zh-CN" altLang="en-US" smtClean="0"/>
              <a:pPr/>
              <a:t>13</a:t>
            </a:fld>
            <a:endParaRPr lang="zh-CN" altLang="en-US"/>
          </a:p>
        </p:txBody>
      </p:sp>
    </p:spTree>
    <p:extLst>
      <p:ext uri="{BB962C8B-B14F-4D97-AF65-F5344CB8AC3E}">
        <p14:creationId xmlns:p14="http://schemas.microsoft.com/office/powerpoint/2010/main" val="89934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382588" y="685800"/>
            <a:ext cx="6092825" cy="3429000"/>
          </a:xfrm>
          <a:noFill/>
          <a:ln>
            <a:solidFill>
              <a:srgbClr val="000000"/>
            </a:solidFill>
            <a:miter lim="800000"/>
            <a:headEnd/>
            <a:tailEnd/>
          </a:ln>
        </p:spPr>
      </p:sp>
      <p:sp>
        <p:nvSpPr>
          <p:cNvPr id="409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CN"/>
          </a:p>
        </p:txBody>
      </p:sp>
      <p:sp>
        <p:nvSpPr>
          <p:cNvPr id="4100" name="灯片编号占位符 3"/>
          <p:cNvSpPr>
            <a:spLocks noGrp="1"/>
          </p:cNvSpPr>
          <p:nvPr>
            <p:ph type="sldNum" sz="quarter" idx="5"/>
          </p:nvPr>
        </p:nvSpPr>
        <p:spPr bwMode="auto">
          <a:noFill/>
          <a:ln>
            <a:miter lim="800000"/>
            <a:headEnd/>
            <a:tailEnd/>
          </a:ln>
        </p:spPr>
        <p:txBody>
          <a:bodyPr/>
          <a:lstStyle/>
          <a:p>
            <a:fld id="{D870B872-E63E-49B0-A51B-F8F456BC21B0}" type="slidenum">
              <a:rPr lang="zh-CN" altLang="en-US"/>
              <a:pPr/>
              <a:t>14</a:t>
            </a:fld>
            <a:endParaRPr lang="zh-CN" altLang="en-US"/>
          </a:p>
        </p:txBody>
      </p:sp>
    </p:spTree>
    <p:extLst>
      <p:ext uri="{BB962C8B-B14F-4D97-AF65-F5344CB8AC3E}">
        <p14:creationId xmlns:p14="http://schemas.microsoft.com/office/powerpoint/2010/main" val="131329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15</a:t>
            </a:fld>
            <a:endParaRPr lang="zh-CN" altLang="en-US"/>
          </a:p>
        </p:txBody>
      </p:sp>
    </p:spTree>
    <p:extLst>
      <p:ext uri="{BB962C8B-B14F-4D97-AF65-F5344CB8AC3E}">
        <p14:creationId xmlns:p14="http://schemas.microsoft.com/office/powerpoint/2010/main" val="319497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23981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18</a:t>
            </a:fld>
            <a:endParaRPr lang="en-US"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76929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CB2F34-7414-464A-9A2E-0E74B106F821}" type="slidenum">
              <a:rPr lang="zh-CN" altLang="en-US" smtClean="0"/>
              <a:pPr/>
              <a:t>19</a:t>
            </a:fld>
            <a:endParaRPr lang="zh-CN" altLang="en-US"/>
          </a:p>
        </p:txBody>
      </p:sp>
    </p:spTree>
    <p:extLst>
      <p:ext uri="{BB962C8B-B14F-4D97-AF65-F5344CB8AC3E}">
        <p14:creationId xmlns:p14="http://schemas.microsoft.com/office/powerpoint/2010/main" val="1228541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5668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4A80D4-82C9-4B39-B737-CCAF96AB7DB7}" type="slidenum">
              <a:rPr lang="zh-CN" altLang="en-US" smtClean="0"/>
              <a:pPr/>
              <a:t>21</a:t>
            </a:fld>
            <a:endParaRPr lang="zh-CN" altLang="en-US"/>
          </a:p>
        </p:txBody>
      </p:sp>
    </p:spTree>
    <p:extLst>
      <p:ext uri="{BB962C8B-B14F-4D97-AF65-F5344CB8AC3E}">
        <p14:creationId xmlns:p14="http://schemas.microsoft.com/office/powerpoint/2010/main" val="3815100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pPr/>
              <a:t>2</a:t>
            </a:fld>
            <a:endParaRPr lang="zh-CN" altLang="en-US"/>
          </a:p>
        </p:txBody>
      </p:sp>
    </p:spTree>
    <p:extLst>
      <p:ext uri="{BB962C8B-B14F-4D97-AF65-F5344CB8AC3E}">
        <p14:creationId xmlns:p14="http://schemas.microsoft.com/office/powerpoint/2010/main" val="2429182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22</a:t>
            </a:fld>
            <a:endParaRPr lang="zh-CN" altLang="en-US"/>
          </a:p>
        </p:txBody>
      </p:sp>
    </p:spTree>
    <p:extLst>
      <p:ext uri="{BB962C8B-B14F-4D97-AF65-F5344CB8AC3E}">
        <p14:creationId xmlns:p14="http://schemas.microsoft.com/office/powerpoint/2010/main" val="1169505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5804D-937A-4026-8218-4337B25D1E22}" type="slidenum">
              <a:rPr lang="zh-CN" altLang="en-US" smtClean="0"/>
              <a:pPr/>
              <a:t>24</a:t>
            </a:fld>
            <a:endParaRPr lang="zh-CN" altLang="en-US"/>
          </a:p>
        </p:txBody>
      </p:sp>
    </p:spTree>
    <p:extLst>
      <p:ext uri="{BB962C8B-B14F-4D97-AF65-F5344CB8AC3E}">
        <p14:creationId xmlns:p14="http://schemas.microsoft.com/office/powerpoint/2010/main" val="30072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196650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CB2F34-7414-464A-9A2E-0E74B106F821}" type="slidenum">
              <a:rPr lang="zh-CN" altLang="en-US" smtClean="0"/>
              <a:pPr/>
              <a:t>3</a:t>
            </a:fld>
            <a:endParaRPr lang="zh-CN" altLang="en-US"/>
          </a:p>
        </p:txBody>
      </p:sp>
    </p:spTree>
    <p:extLst>
      <p:ext uri="{BB962C8B-B14F-4D97-AF65-F5344CB8AC3E}">
        <p14:creationId xmlns:p14="http://schemas.microsoft.com/office/powerpoint/2010/main" val="128592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59412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5804D-937A-4026-8218-4337B25D1E22}" type="slidenum">
              <a:rPr lang="zh-CN" altLang="en-US" smtClean="0"/>
              <a:pPr/>
              <a:t>5</a:t>
            </a:fld>
            <a:endParaRPr lang="zh-CN" altLang="en-US"/>
          </a:p>
        </p:txBody>
      </p:sp>
    </p:spTree>
    <p:extLst>
      <p:ext uri="{BB962C8B-B14F-4D97-AF65-F5344CB8AC3E}">
        <p14:creationId xmlns:p14="http://schemas.microsoft.com/office/powerpoint/2010/main" val="316022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E18FA4-8DB0-48AB-9CD4-9CB8A63E8C22}" type="slidenum">
              <a:rPr lang="zh-CN" altLang="en-US" smtClean="0"/>
              <a:t>7</a:t>
            </a:fld>
            <a:endParaRPr lang="zh-CN" altLang="en-US"/>
          </a:p>
        </p:txBody>
      </p:sp>
    </p:spTree>
    <p:extLst>
      <p:ext uri="{BB962C8B-B14F-4D97-AF65-F5344CB8AC3E}">
        <p14:creationId xmlns:p14="http://schemas.microsoft.com/office/powerpoint/2010/main" val="388284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CB2F34-7414-464A-9A2E-0E74B106F821}" type="slidenum">
              <a:rPr lang="zh-CN" altLang="en-US" smtClean="0"/>
              <a:pPr/>
              <a:t>8</a:t>
            </a:fld>
            <a:endParaRPr lang="zh-CN" altLang="en-US"/>
          </a:p>
        </p:txBody>
      </p:sp>
    </p:spTree>
    <p:extLst>
      <p:ext uri="{BB962C8B-B14F-4D97-AF65-F5344CB8AC3E}">
        <p14:creationId xmlns:p14="http://schemas.microsoft.com/office/powerpoint/2010/main" val="2875687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27A5AF-27D9-47DC-8AB2-8E6B8E983B85}" type="slidenum">
              <a:rPr lang="zh-CN" altLang="en-US" smtClean="0"/>
              <a:pPr/>
              <a:t>9</a:t>
            </a:fld>
            <a:endParaRPr lang="zh-CN" altLang="en-US"/>
          </a:p>
        </p:txBody>
      </p:sp>
    </p:spTree>
    <p:extLst>
      <p:ext uri="{BB962C8B-B14F-4D97-AF65-F5344CB8AC3E}">
        <p14:creationId xmlns:p14="http://schemas.microsoft.com/office/powerpoint/2010/main" val="139892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D5804D-937A-4026-8218-4337B25D1E22}" type="slidenum">
              <a:rPr lang="zh-CN" altLang="en-US" smtClean="0"/>
              <a:pPr/>
              <a:t>10</a:t>
            </a:fld>
            <a:endParaRPr lang="zh-CN" altLang="en-US"/>
          </a:p>
        </p:txBody>
      </p:sp>
    </p:spTree>
    <p:extLst>
      <p:ext uri="{BB962C8B-B14F-4D97-AF65-F5344CB8AC3E}">
        <p14:creationId xmlns:p14="http://schemas.microsoft.com/office/powerpoint/2010/main" val="85338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12537587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82503" y="249722"/>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2"/>
                </a:solidFill>
                <a:latin typeface="微软雅黑" pitchFamily="34" charset="-122"/>
                <a:ea typeface="微软雅黑" pitchFamily="34" charset="-122"/>
                <a:cs typeface="+mn-cs"/>
              </a:rPr>
              <a:t>成功项目展示</a:t>
            </a:r>
          </a:p>
        </p:txBody>
      </p:sp>
      <p:sp>
        <p:nvSpPr>
          <p:cNvPr id="7" name="文本框 38"/>
          <p:cNvSpPr txBox="1"/>
          <p:nvPr userDrawn="1"/>
        </p:nvSpPr>
        <p:spPr>
          <a:xfrm>
            <a:off x="746468" y="565198"/>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11" name="箭头: V 形 10">
            <a:extLst>
              <a:ext uri="{FF2B5EF4-FFF2-40B4-BE49-F238E27FC236}">
                <a16:creationId xmlns:a16="http://schemas.microsoft.com/office/drawing/2014/main" id="{80BF492A-F428-4F0C-AA06-3BFB6D4B1B27}"/>
              </a:ext>
            </a:extLst>
          </p:cNvPr>
          <p:cNvSpPr/>
          <p:nvPr userDrawn="1"/>
        </p:nvSpPr>
        <p:spPr>
          <a:xfrm>
            <a:off x="270221" y="245526"/>
            <a:ext cx="484632" cy="48463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00127126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11738" y="240098"/>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2"/>
                </a:solidFill>
                <a:latin typeface="微软雅黑" pitchFamily="34" charset="-122"/>
                <a:ea typeface="微软雅黑" pitchFamily="34" charset="-122"/>
                <a:cs typeface="+mn-cs"/>
              </a:rPr>
              <a:t>明年工作计划</a:t>
            </a:r>
          </a:p>
        </p:txBody>
      </p:sp>
      <p:sp>
        <p:nvSpPr>
          <p:cNvPr id="7" name="文本框 38"/>
          <p:cNvSpPr txBox="1"/>
          <p:nvPr userDrawn="1"/>
        </p:nvSpPr>
        <p:spPr>
          <a:xfrm>
            <a:off x="675703" y="555574"/>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11" name="箭头: V 形 10">
            <a:extLst>
              <a:ext uri="{FF2B5EF4-FFF2-40B4-BE49-F238E27FC236}">
                <a16:creationId xmlns:a16="http://schemas.microsoft.com/office/drawing/2014/main" id="{E53A4C86-0E88-4B63-A7E3-62DF29EC8BBB}"/>
              </a:ext>
            </a:extLst>
          </p:cNvPr>
          <p:cNvSpPr/>
          <p:nvPr userDrawn="1"/>
        </p:nvSpPr>
        <p:spPr>
          <a:xfrm>
            <a:off x="227106" y="235902"/>
            <a:ext cx="484632" cy="48463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8018033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2321720658"/>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10313501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301943781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383728084"/>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Full Screen 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187983"/>
      </p:ext>
    </p:extLst>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27504582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264060"/>
      </p:ext>
    </p:extLst>
  </p:cSld>
  <p:clrMapOvr>
    <a:masterClrMapping/>
  </p:clrMapOvr>
  <p:transition advClick="0" advTm="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653144200"/>
      </p:ext>
    </p:extLst>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1193901483"/>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409856225"/>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549656907"/>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3227340039"/>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1689163060"/>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56A41-0999-4870-B561-7B169035C83B}" type="datetimeFigureOut">
              <a:rPr lang="zh-CN" altLang="en-US" smtClean="0"/>
              <a:pPr/>
              <a:t>2017/8/10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3749593831"/>
      </p:ext>
    </p:ext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860506" y="217566"/>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2"/>
                </a:solidFill>
                <a:latin typeface="微软雅黑" pitchFamily="34" charset="-122"/>
                <a:ea typeface="微软雅黑" pitchFamily="34" charset="-122"/>
              </a:rPr>
              <a:t>年度工作概述</a:t>
            </a:r>
          </a:p>
        </p:txBody>
      </p:sp>
      <p:sp>
        <p:nvSpPr>
          <p:cNvPr id="7" name="文本框 38"/>
          <p:cNvSpPr txBox="1"/>
          <p:nvPr userDrawn="1"/>
        </p:nvSpPr>
        <p:spPr>
          <a:xfrm>
            <a:off x="824471" y="533042"/>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10" name="箭头: V 形 9">
            <a:extLst>
              <a:ext uri="{FF2B5EF4-FFF2-40B4-BE49-F238E27FC236}">
                <a16:creationId xmlns:a16="http://schemas.microsoft.com/office/drawing/2014/main" id="{C252A1C2-4E12-4988-AA1A-C1A09AF43DD1}"/>
              </a:ext>
            </a:extLst>
          </p:cNvPr>
          <p:cNvSpPr/>
          <p:nvPr userDrawn="1"/>
        </p:nvSpPr>
        <p:spPr>
          <a:xfrm>
            <a:off x="332986" y="207026"/>
            <a:ext cx="484632" cy="48463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8405077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758638" y="262469"/>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2"/>
                </a:solidFill>
                <a:latin typeface="微软雅黑" pitchFamily="34" charset="-122"/>
                <a:ea typeface="微软雅黑" pitchFamily="34" charset="-122"/>
                <a:cs typeface="+mn-cs"/>
              </a:rPr>
              <a:t>工作完成情况</a:t>
            </a:r>
          </a:p>
        </p:txBody>
      </p:sp>
      <p:sp>
        <p:nvSpPr>
          <p:cNvPr id="7" name="文本框 38"/>
          <p:cNvSpPr txBox="1"/>
          <p:nvPr userDrawn="1"/>
        </p:nvSpPr>
        <p:spPr>
          <a:xfrm>
            <a:off x="722603" y="577945"/>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10" name="箭头: V 形 9">
            <a:extLst>
              <a:ext uri="{FF2B5EF4-FFF2-40B4-BE49-F238E27FC236}">
                <a16:creationId xmlns:a16="http://schemas.microsoft.com/office/drawing/2014/main" id="{D91E774D-4B3C-4EB3-BCDD-E9D9CCDCFDDF}"/>
              </a:ext>
            </a:extLst>
          </p:cNvPr>
          <p:cNvSpPr/>
          <p:nvPr userDrawn="1"/>
        </p:nvSpPr>
        <p:spPr>
          <a:xfrm>
            <a:off x="246356" y="255152"/>
            <a:ext cx="484632" cy="48463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9088321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9C556A41-0999-4870-B561-7B169035C83B}" type="datetimeFigureOut">
              <a:rPr lang="zh-CN" altLang="en-US" smtClean="0"/>
              <a:pPr/>
              <a:t>2017/8/10</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803A2C0A-4855-49D5-9F88-7D97FAC33DB5}" type="slidenum">
              <a:rPr lang="zh-CN" altLang="en-US" smtClean="0"/>
              <a:pPr/>
              <a:t>‹#›</a:t>
            </a:fld>
            <a:endParaRPr lang="zh-CN" altLang="en-US"/>
          </a:p>
        </p:txBody>
      </p:sp>
    </p:spTree>
    <p:extLst>
      <p:ext uri="{BB962C8B-B14F-4D97-AF65-F5344CB8AC3E}">
        <p14:creationId xmlns:p14="http://schemas.microsoft.com/office/powerpoint/2010/main" val="918771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4" r:id="rId8"/>
    <p:sldLayoutId id="2147483675" r:id="rId9"/>
    <p:sldLayoutId id="2147483676" r:id="rId10"/>
    <p:sldLayoutId id="2147483677" r:id="rId11"/>
    <p:sldLayoutId id="2147483668" r:id="rId12"/>
    <p:sldLayoutId id="2147483669" r:id="rId13"/>
    <p:sldLayoutId id="2147483670" r:id="rId14"/>
    <p:sldLayoutId id="2147483671" r:id="rId15"/>
    <p:sldLayoutId id="2147483672" r:id="rId16"/>
    <p:sldLayoutId id="2147483673" r:id="rId17"/>
    <p:sldLayoutId id="2147483678" r:id="rId18"/>
    <p:sldLayoutId id="2147483679" r:id="rId19"/>
  </p:sldLayoutIdLst>
  <mc:AlternateContent xmlns:mc="http://schemas.openxmlformats.org/markup-compatibility/2006">
    <mc:Choice xmlns:p14="http://schemas.microsoft.com/office/powerpoint/2010/main" Requires="p14">
      <p:transition spd="slow" p14:dur="2000" advTm="0"/>
    </mc:Choice>
    <mc:Fallback>
      <p:transition spd="slow" advTm="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1.xml"/><Relationship Id="rId16" Type="http://schemas.openxmlformats.org/officeDocument/2006/relationships/diagramColors" Target="../diagrams/colors3.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4FB1AA6F-F63A-4A35-8D4A-0C16B78BAC38}"/>
              </a:ext>
            </a:extLst>
          </p:cNvPr>
          <p:cNvSpPr txBox="1"/>
          <p:nvPr/>
        </p:nvSpPr>
        <p:spPr>
          <a:xfrm>
            <a:off x="4588925" y="2064102"/>
            <a:ext cx="4158562" cy="900246"/>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lnSpc>
                <a:spcPct val="150000"/>
              </a:lnSpc>
            </a:pP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科技智能</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PPT</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模板</a:t>
            </a:r>
            <a:endParaRPr lang="id-ID" altLang="zh-CN"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endParaRPr>
          </a:p>
        </p:txBody>
      </p:sp>
      <p:sp>
        <p:nvSpPr>
          <p:cNvPr id="6" name="TextBox 6">
            <a:extLst>
              <a:ext uri="{FF2B5EF4-FFF2-40B4-BE49-F238E27FC236}">
                <a16:creationId xmlns:a16="http://schemas.microsoft.com/office/drawing/2014/main" id="{9DEE98CE-6C24-4F76-B397-7E45733B455E}"/>
              </a:ext>
            </a:extLst>
          </p:cNvPr>
          <p:cNvSpPr txBox="1">
            <a:spLocks noChangeArrowheads="1"/>
          </p:cNvSpPr>
          <p:nvPr/>
        </p:nvSpPr>
        <p:spPr bwMode="auto">
          <a:xfrm>
            <a:off x="4842357" y="2870030"/>
            <a:ext cx="4129539" cy="276999"/>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eaLnBrk="1" fontAlgn="base" hangingPunct="1">
              <a:buClrTx/>
              <a:buSzTx/>
              <a:buFontTx/>
              <a:buNone/>
            </a:pPr>
            <a:r>
              <a:rPr lang="zh-CN" altLang="en-US" sz="1200" dirty="0">
                <a:solidFill>
                  <a:schemeClr val="tx1">
                    <a:lumMod val="75000"/>
                    <a:lumOff val="25000"/>
                  </a:schemeClr>
                </a:solidFill>
                <a:latin typeface="Verdana" pitchFamily="34" charset="0"/>
              </a:rPr>
              <a:t>动态</a:t>
            </a:r>
            <a:r>
              <a:rPr lang="en-US" altLang="zh-CN" sz="1200" dirty="0">
                <a:solidFill>
                  <a:schemeClr val="tx1">
                    <a:lumMod val="75000"/>
                    <a:lumOff val="25000"/>
                  </a:schemeClr>
                </a:solidFill>
                <a:latin typeface="Verdana" pitchFamily="34" charset="0"/>
              </a:rPr>
              <a:t>PPT/</a:t>
            </a:r>
            <a:r>
              <a:rPr lang="zh-CN" altLang="en-US" sz="1200" dirty="0">
                <a:solidFill>
                  <a:schemeClr val="tx1">
                    <a:lumMod val="75000"/>
                    <a:lumOff val="25000"/>
                  </a:schemeClr>
                </a:solidFill>
                <a:latin typeface="Verdana" pitchFamily="34" charset="0"/>
              </a:rPr>
              <a:t>框架完整</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精美大气</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可以编辑</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总结计划</a:t>
            </a:r>
            <a:endParaRPr lang="en-US" altLang="zh-CN" sz="1200" dirty="0">
              <a:solidFill>
                <a:schemeClr val="tx1">
                  <a:lumMod val="75000"/>
                  <a:lumOff val="25000"/>
                </a:schemeClr>
              </a:solidFill>
              <a:latin typeface="Verdana" pitchFamily="34" charset="0"/>
            </a:endParaRPr>
          </a:p>
        </p:txBody>
      </p:sp>
      <p:pic>
        <p:nvPicPr>
          <p:cNvPr id="7" name="梦中的婚礼 mariage d' amour">
            <a:hlinkClick r:id="" action="ppaction://media"/>
            <a:extLst>
              <a:ext uri="{FF2B5EF4-FFF2-40B4-BE49-F238E27FC236}">
                <a16:creationId xmlns:a16="http://schemas.microsoft.com/office/drawing/2014/main" id="{3C224949-BBAE-46BD-8837-3E32675F3E3C}"/>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733105" y="2260430"/>
            <a:ext cx="609600" cy="609600"/>
          </a:xfrm>
          <a:prstGeom prst="rect">
            <a:avLst/>
          </a:prstGeom>
        </p:spPr>
      </p:pic>
      <p:sp>
        <p:nvSpPr>
          <p:cNvPr id="4" name="TextBox 4">
            <a:extLst>
              <a:ext uri="{FF2B5EF4-FFF2-40B4-BE49-F238E27FC236}">
                <a16:creationId xmlns:a16="http://schemas.microsoft.com/office/drawing/2014/main" id="{896BAA56-D72F-497E-AE45-CEF4D015980B}"/>
              </a:ext>
            </a:extLst>
          </p:cNvPr>
          <p:cNvSpPr txBox="1"/>
          <p:nvPr/>
        </p:nvSpPr>
        <p:spPr>
          <a:xfrm>
            <a:off x="4061859" y="1074754"/>
            <a:ext cx="1896565" cy="1152303"/>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r" eaLnBrk="1" hangingPunct="1">
              <a:lnSpc>
                <a:spcPct val="150000"/>
              </a:lnSpc>
            </a:pPr>
            <a:r>
              <a:rPr lang="en-US" altLang="zh-CN" sz="5400" dirty="0">
                <a:solidFill>
                  <a:schemeClr val="accent2"/>
                </a:solidFill>
                <a:latin typeface="Agency FB" panose="020B0503020202020204" pitchFamily="34" charset="0"/>
              </a:rPr>
              <a:t>2019</a:t>
            </a:r>
            <a:endParaRPr lang="id-ID" altLang="zh-CN" sz="4400" dirty="0">
              <a:solidFill>
                <a:schemeClr val="accent2"/>
              </a:solidFill>
              <a:latin typeface="Agency FB" panose="020B0503020202020204" pitchFamily="34" charset="0"/>
              <a:ea typeface="Clear Sans Light" pitchFamily="34" charset="0"/>
              <a:cs typeface="Clear Sans Light" pitchFamily="34" charset="0"/>
            </a:endParaRPr>
          </a:p>
        </p:txBody>
      </p:sp>
      <p:pic>
        <p:nvPicPr>
          <p:cNvPr id="10" name="图片 9">
            <a:extLst>
              <a:ext uri="{FF2B5EF4-FFF2-40B4-BE49-F238E27FC236}">
                <a16:creationId xmlns:a16="http://schemas.microsoft.com/office/drawing/2014/main" id="{5319AC81-CC21-4792-AC6E-782DE10DEAA1}"/>
              </a:ext>
            </a:extLst>
          </p:cNvPr>
          <p:cNvPicPr>
            <a:picLocks noChangeAspect="1"/>
          </p:cNvPicPr>
          <p:nvPr/>
        </p:nvPicPr>
        <p:blipFill rotWithShape="1">
          <a:blip r:embed="rId6">
            <a:extLst>
              <a:ext uri="{28A0092B-C50C-407E-A947-70E740481C1C}">
                <a14:useLocalDpi xmlns:a14="http://schemas.microsoft.com/office/drawing/2010/main" val="0"/>
              </a:ext>
            </a:extLst>
          </a:blip>
          <a:srcRect l="529"/>
          <a:stretch/>
        </p:blipFill>
        <p:spPr>
          <a:xfrm>
            <a:off x="-702644" y="1422922"/>
            <a:ext cx="5727316" cy="3593506"/>
          </a:xfrm>
          <a:prstGeom prst="rect">
            <a:avLst/>
          </a:prstGeom>
        </p:spPr>
      </p:pic>
      <p:sp>
        <p:nvSpPr>
          <p:cNvPr id="15" name="原创设计师QQ598969553                 _16">
            <a:extLst>
              <a:ext uri="{FF2B5EF4-FFF2-40B4-BE49-F238E27FC236}">
                <a16:creationId xmlns:a16="http://schemas.microsoft.com/office/drawing/2014/main" id="{1E7C847B-61E1-4269-808F-D4652E5C1176}"/>
              </a:ext>
            </a:extLst>
          </p:cNvPr>
          <p:cNvSpPr txBox="1"/>
          <p:nvPr/>
        </p:nvSpPr>
        <p:spPr>
          <a:xfrm>
            <a:off x="4861607" y="3176365"/>
            <a:ext cx="3922420" cy="346249"/>
          </a:xfrm>
          <a:prstGeom prst="rect">
            <a:avLst/>
          </a:prstGeom>
          <a:noFill/>
          <a:effectLst/>
        </p:spPr>
        <p:txBody>
          <a:bodyPr wrap="square" lIns="68580" tIns="34290" rIns="68580" bIns="34290"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原创设计师QQ598969553                 _15">
            <a:extLst>
              <a:ext uri="{FF2B5EF4-FFF2-40B4-BE49-F238E27FC236}">
                <a16:creationId xmlns:a16="http://schemas.microsoft.com/office/drawing/2014/main" id="{0F15C439-5569-45FA-A098-CC90E1588641}"/>
              </a:ext>
            </a:extLst>
          </p:cNvPr>
          <p:cNvSpPr/>
          <p:nvPr/>
        </p:nvSpPr>
        <p:spPr>
          <a:xfrm>
            <a:off x="4868056" y="3629818"/>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442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par>
                          <p:cTn id="16" fill="hold">
                            <p:stCondLst>
                              <p:cond delay="2000"/>
                            </p:stCondLst>
                            <p:childTnLst>
                              <p:par>
                                <p:cTn id="17" presetID="52"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Scale>
                                      <p:cBhvr>
                                        <p:cTn id="19"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5">
                                            <p:txEl>
                                              <p:pRg st="0" end="0"/>
                                            </p:txEl>
                                          </p:spTgt>
                                        </p:tgtEl>
                                        <p:attrNameLst>
                                          <p:attrName>ppt_x</p:attrName>
                                          <p:attrName>ppt_y</p:attrName>
                                        </p:attrNameLst>
                                      </p:cBhvr>
                                    </p:animMotion>
                                    <p:animEffect transition="in" filter="fade">
                                      <p:cBhvr>
                                        <p:cTn id="21" dur="1000"/>
                                        <p:tgtEl>
                                          <p:spTgt spid="5">
                                            <p:txEl>
                                              <p:pRg st="0" end="0"/>
                                            </p:txEl>
                                          </p:spTgt>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750" fill="hold"/>
                                        <p:tgtEl>
                                          <p:spTgt spid="6"/>
                                        </p:tgtEl>
                                        <p:attrNameLst>
                                          <p:attrName>ppt_w</p:attrName>
                                        </p:attrNameLst>
                                      </p:cBhvr>
                                      <p:tavLst>
                                        <p:tav tm="0">
                                          <p:val>
                                            <p:fltVal val="0"/>
                                          </p:val>
                                        </p:tav>
                                        <p:tav tm="100000">
                                          <p:val>
                                            <p:strVal val="#ppt_w"/>
                                          </p:val>
                                        </p:tav>
                                      </p:tavLst>
                                    </p:anim>
                                    <p:anim calcmode="lin" valueType="num">
                                      <p:cBhvr>
                                        <p:cTn id="26" dur="750" fill="hold"/>
                                        <p:tgtEl>
                                          <p:spTgt spid="6"/>
                                        </p:tgtEl>
                                        <p:attrNameLst>
                                          <p:attrName>ppt_h</p:attrName>
                                        </p:attrNameLst>
                                      </p:cBhvr>
                                      <p:tavLst>
                                        <p:tav tm="0">
                                          <p:val>
                                            <p:fltVal val="0"/>
                                          </p:val>
                                        </p:tav>
                                        <p:tav tm="100000">
                                          <p:val>
                                            <p:strVal val="#ppt_h"/>
                                          </p:val>
                                        </p:tav>
                                      </p:tavLst>
                                    </p:anim>
                                    <p:animEffect transition="in" filter="fade">
                                      <p:cBhvr>
                                        <p:cTn id="27" dur="750"/>
                                        <p:tgtEl>
                                          <p:spTgt spid="6"/>
                                        </p:tgtEl>
                                      </p:cBhvr>
                                    </p:animEffect>
                                  </p:childTnLst>
                                </p:cTn>
                              </p:par>
                            </p:childTnLst>
                          </p:cTn>
                        </p:par>
                        <p:par>
                          <p:cTn id="28" fill="hold">
                            <p:stCondLst>
                              <p:cond delay="375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4250"/>
                            </p:stCondLst>
                            <p:childTnLst>
                              <p:par>
                                <p:cTn id="33" presetID="1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down)">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37" repeatCount="indefinite" fill="hold" display="0">
                  <p:stCondLst>
                    <p:cond delay="indefinite"/>
                  </p:stCondLst>
                  <p:endCondLst>
                    <p:cond evt="onStopAudio" delay="0">
                      <p:tgtEl>
                        <p:sldTgt/>
                      </p:tgtEl>
                    </p:cond>
                  </p:endCondLst>
                </p:cTn>
                <p:tgtEl>
                  <p:spTgt spid="7"/>
                </p:tgtEl>
              </p:cMediaNode>
            </p:audio>
          </p:childTnLst>
        </p:cTn>
      </p:par>
    </p:tnLst>
    <p:bldLst>
      <p:bldP spid="5" grpId="0" build="p"/>
      <p:bldP spid="6" grpId="0"/>
      <p:bldP spid="4"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258"/>
          <p:cNvSpPr>
            <a:spLocks noChangeArrowheads="1"/>
          </p:cNvSpPr>
          <p:nvPr/>
        </p:nvSpPr>
        <p:spPr bwMode="auto">
          <a:xfrm>
            <a:off x="4929961" y="1778856"/>
            <a:ext cx="3227785" cy="609398"/>
          </a:xfrm>
          <a:prstGeom prst="rect">
            <a:avLst/>
          </a:prstGeom>
          <a:noFill/>
          <a:ln w="12700">
            <a:noFill/>
            <a:miter lim="400000"/>
            <a:headEnd/>
            <a:tailEnd/>
          </a:ln>
        </p:spPr>
        <p:txBody>
          <a:bodyPr lIns="0" tIns="0" rIns="0" bIns="0">
            <a:spAutoFit/>
          </a:bodyPr>
          <a:lstStyle/>
          <a:p>
            <a:pPr>
              <a:lnSpc>
                <a:spcPct val="130000"/>
              </a:lnSpc>
            </a:pPr>
            <a:r>
              <a:rPr lang="zh-CN" altLang="en-US" sz="1200" dirty="0">
                <a:solidFill>
                  <a:schemeClr val="accent1"/>
                </a:solidFill>
                <a:latin typeface="Arial" pitchFamily="34" charset="0"/>
                <a:ea typeface="微软雅黑" pitchFamily="34" charset="-122"/>
                <a:sym typeface="Arial" pitchFamily="34" charset="0"/>
              </a:rPr>
              <a:t>单击添加文字内容</a:t>
            </a:r>
            <a:endParaRPr lang="en-US" altLang="zh-CN" sz="1200" dirty="0">
              <a:solidFill>
                <a:schemeClr val="accent1"/>
              </a:solidFill>
              <a:latin typeface="Arial" pitchFamily="34" charset="0"/>
              <a:ea typeface="微软雅黑" pitchFamily="34" charset="-122"/>
              <a:sym typeface="Arial" pitchFamily="34" charset="0"/>
            </a:endParaRPr>
          </a:p>
          <a:p>
            <a:pPr>
              <a:lnSpc>
                <a:spcPct val="150000"/>
              </a:lnSpc>
            </a:pPr>
            <a:r>
              <a:rPr lang="zh-CN" altLang="en-US" sz="800" dirty="0">
                <a:solidFill>
                  <a:schemeClr val="bg1">
                    <a:lumMod val="65000"/>
                  </a:schemeClr>
                </a:solidFill>
                <a:latin typeface="Arial" pitchFamily="34" charset="0"/>
                <a:ea typeface="微软雅黑" pitchFamily="34" charset="-122"/>
                <a:sym typeface="Arial" pitchFamily="34" charset="0"/>
              </a:rPr>
              <a:t>添加文字描述内容添加文字描述内容添加文字描述内容添加文字描述内容添加文字描述内容添加文字描述内容</a:t>
            </a:r>
          </a:p>
        </p:txBody>
      </p:sp>
      <p:sp>
        <p:nvSpPr>
          <p:cNvPr id="156" name="Shape 1262"/>
          <p:cNvSpPr>
            <a:spLocks noChangeArrowheads="1"/>
          </p:cNvSpPr>
          <p:nvPr/>
        </p:nvSpPr>
        <p:spPr bwMode="auto">
          <a:xfrm>
            <a:off x="5228344" y="3100738"/>
            <a:ext cx="3227785" cy="609398"/>
          </a:xfrm>
          <a:prstGeom prst="rect">
            <a:avLst/>
          </a:prstGeom>
          <a:noFill/>
          <a:ln w="12700">
            <a:noFill/>
            <a:miter lim="400000"/>
            <a:headEnd/>
            <a:tailEnd/>
          </a:ln>
        </p:spPr>
        <p:txBody>
          <a:bodyPr lIns="0" tIns="0" rIns="0" bIns="0">
            <a:spAutoFit/>
          </a:bodyPr>
          <a:lstStyle/>
          <a:p>
            <a:pPr>
              <a:lnSpc>
                <a:spcPct val="130000"/>
              </a:lnSpc>
            </a:pPr>
            <a:r>
              <a:rPr lang="zh-CN" altLang="en-US" sz="1200" dirty="0">
                <a:solidFill>
                  <a:schemeClr val="accent2"/>
                </a:solidFill>
                <a:latin typeface="Arial" pitchFamily="34" charset="0"/>
                <a:ea typeface="微软雅黑" pitchFamily="34" charset="-122"/>
                <a:sym typeface="Arial" pitchFamily="34" charset="0"/>
              </a:rPr>
              <a:t>单击添加文字内容</a:t>
            </a:r>
            <a:endParaRPr lang="en-US" altLang="zh-CN" sz="1200" dirty="0">
              <a:solidFill>
                <a:schemeClr val="accent2"/>
              </a:solidFill>
              <a:latin typeface="Arial" pitchFamily="34" charset="0"/>
              <a:ea typeface="微软雅黑" pitchFamily="34" charset="-122"/>
              <a:sym typeface="Arial" pitchFamily="34" charset="0"/>
            </a:endParaRPr>
          </a:p>
          <a:p>
            <a:pPr>
              <a:lnSpc>
                <a:spcPct val="150000"/>
              </a:lnSpc>
            </a:pPr>
            <a:r>
              <a:rPr lang="zh-CN" altLang="en-US" sz="800" dirty="0">
                <a:solidFill>
                  <a:schemeClr val="bg1">
                    <a:lumMod val="65000"/>
                  </a:schemeClr>
                </a:solidFill>
                <a:latin typeface="Arial" pitchFamily="34" charset="0"/>
                <a:ea typeface="微软雅黑" pitchFamily="34" charset="-122"/>
                <a:sym typeface="Arial" pitchFamily="34" charset="0"/>
              </a:rPr>
              <a:t>添加文字描述内容添加文字描述内容添加文字描述内容添加文字描述内容添加文字描述内容添加文字描述内容</a:t>
            </a:r>
          </a:p>
        </p:txBody>
      </p:sp>
      <p:grpSp>
        <p:nvGrpSpPr>
          <p:cNvPr id="2" name="组合 156"/>
          <p:cNvGrpSpPr>
            <a:grpSpLocks/>
          </p:cNvGrpSpPr>
          <p:nvPr/>
        </p:nvGrpSpPr>
        <p:grpSpPr bwMode="auto">
          <a:xfrm>
            <a:off x="4171533" y="1778856"/>
            <a:ext cx="654844" cy="616934"/>
            <a:chOff x="1783635" y="4451703"/>
            <a:chExt cx="1539080" cy="1419312"/>
          </a:xfrm>
        </p:grpSpPr>
        <p:sp>
          <p:nvSpPr>
            <p:cNvPr id="16400" name="Shape 1259"/>
            <p:cNvSpPr>
              <a:spLocks noChangeArrowheads="1"/>
            </p:cNvSpPr>
            <p:nvPr/>
          </p:nvSpPr>
          <p:spPr bwMode="auto">
            <a:xfrm>
              <a:off x="1783635" y="4451703"/>
              <a:ext cx="1419311" cy="1419312"/>
            </a:xfrm>
            <a:custGeom>
              <a:avLst/>
              <a:gdLst/>
              <a:ahLst/>
              <a:cxnLst>
                <a:cxn ang="0">
                  <a:pos x="16796" y="2882"/>
                </a:cxn>
                <a:cxn ang="0">
                  <a:pos x="16796" y="16796"/>
                </a:cxn>
                <a:cxn ang="0">
                  <a:pos x="2882" y="16796"/>
                </a:cxn>
                <a:cxn ang="0">
                  <a:pos x="2882" y="2882"/>
                </a:cxn>
                <a:cxn ang="0">
                  <a:pos x="16796" y="2882"/>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0">
              <a:solidFill>
                <a:schemeClr val="accent1"/>
              </a:solidFill>
              <a:miter lim="400000"/>
              <a:headEnd/>
              <a:tailEnd/>
            </a:ln>
          </p:spPr>
          <p:txBody>
            <a:bodyPr lIns="0" tIns="0" rIns="0" bIns="0" anchor="ctr"/>
            <a:lstStyle/>
            <a:p>
              <a:endParaRPr lang="zh-CN" altLang="en-US">
                <a:latin typeface="Arial" pitchFamily="34" charset="0"/>
                <a:ea typeface="微软雅黑" pitchFamily="34" charset="-122"/>
                <a:sym typeface="Arial" pitchFamily="34" charset="0"/>
              </a:endParaRPr>
            </a:p>
          </p:txBody>
        </p:sp>
        <p:sp>
          <p:nvSpPr>
            <p:cNvPr id="16401" name="Shape 1259"/>
            <p:cNvSpPr>
              <a:spLocks noChangeArrowheads="1"/>
            </p:cNvSpPr>
            <p:nvPr/>
          </p:nvSpPr>
          <p:spPr bwMode="auto">
            <a:xfrm>
              <a:off x="1857788" y="4525857"/>
              <a:ext cx="1271005" cy="1271005"/>
            </a:xfrm>
            <a:custGeom>
              <a:avLst/>
              <a:gdLst/>
              <a:ahLst/>
              <a:cxnLst>
                <a:cxn ang="0">
                  <a:pos x="16796" y="2882"/>
                </a:cxn>
                <a:cxn ang="0">
                  <a:pos x="16796" y="16796"/>
                </a:cxn>
                <a:cxn ang="0">
                  <a:pos x="2882" y="16796"/>
                </a:cxn>
                <a:cxn ang="0">
                  <a:pos x="2882" y="2882"/>
                </a:cxn>
                <a:cxn ang="0">
                  <a:pos x="16796" y="2882"/>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69850">
              <a:noFill/>
              <a:miter lim="400000"/>
              <a:headEnd/>
              <a:tailEnd/>
            </a:ln>
          </p:spPr>
          <p:txBody>
            <a:bodyPr lIns="0" tIns="0" rIns="0" bIns="0" anchor="ctr"/>
            <a:lstStyle/>
            <a:p>
              <a:endParaRPr lang="zh-CN" altLang="en-US">
                <a:latin typeface="Arial" pitchFamily="34" charset="0"/>
                <a:ea typeface="微软雅黑" pitchFamily="34" charset="-122"/>
                <a:sym typeface="Arial" pitchFamily="34" charset="0"/>
              </a:endParaRPr>
            </a:p>
          </p:txBody>
        </p:sp>
        <p:sp>
          <p:nvSpPr>
            <p:cNvPr id="16402" name="Shape 1260"/>
            <p:cNvSpPr>
              <a:spLocks noChangeArrowheads="1"/>
            </p:cNvSpPr>
            <p:nvPr/>
          </p:nvSpPr>
          <p:spPr bwMode="auto">
            <a:xfrm>
              <a:off x="2052711" y="4700194"/>
              <a:ext cx="1270004" cy="1013332"/>
            </a:xfrm>
            <a:prstGeom prst="rect">
              <a:avLst/>
            </a:prstGeom>
            <a:noFill/>
            <a:ln w="12700">
              <a:noFill/>
              <a:miter lim="400000"/>
              <a:headEnd/>
              <a:tailEnd/>
            </a:ln>
          </p:spPr>
          <p:txBody>
            <a:bodyPr lIns="0" tIns="0" rIns="0" bIns="0">
              <a:spAutoFit/>
            </a:bodyPr>
            <a:lstStyle/>
            <a:p>
              <a:pPr>
                <a:lnSpc>
                  <a:spcPct val="110000"/>
                </a:lnSpc>
              </a:pPr>
              <a:r>
                <a:rPr lang="zh-CN" altLang="en-US" sz="2600" b="1" dirty="0">
                  <a:solidFill>
                    <a:schemeClr val="bg1"/>
                  </a:solidFill>
                  <a:latin typeface="DFGothic-EB" pitchFamily="1" charset="-128"/>
                  <a:ea typeface="DFGothic-EB" pitchFamily="1" charset="-128"/>
                  <a:sym typeface="Arial" pitchFamily="34" charset="0"/>
                </a:rPr>
                <a:t>01</a:t>
              </a:r>
            </a:p>
          </p:txBody>
        </p:sp>
      </p:grpSp>
      <p:grpSp>
        <p:nvGrpSpPr>
          <p:cNvPr id="3" name="组合 160"/>
          <p:cNvGrpSpPr>
            <a:grpSpLocks/>
          </p:cNvGrpSpPr>
          <p:nvPr/>
        </p:nvGrpSpPr>
        <p:grpSpPr bwMode="auto">
          <a:xfrm>
            <a:off x="4469916" y="3103120"/>
            <a:ext cx="654844" cy="615743"/>
            <a:chOff x="1783635" y="4451703"/>
            <a:chExt cx="1539080" cy="1419312"/>
          </a:xfrm>
        </p:grpSpPr>
        <p:sp>
          <p:nvSpPr>
            <p:cNvPr id="16404" name="Shape 1259"/>
            <p:cNvSpPr>
              <a:spLocks noChangeArrowheads="1"/>
            </p:cNvSpPr>
            <p:nvPr/>
          </p:nvSpPr>
          <p:spPr bwMode="auto">
            <a:xfrm>
              <a:off x="1783635" y="4451703"/>
              <a:ext cx="1419311" cy="1419312"/>
            </a:xfrm>
            <a:custGeom>
              <a:avLst/>
              <a:gdLst/>
              <a:ahLst/>
              <a:cxnLst>
                <a:cxn ang="0">
                  <a:pos x="16796" y="2882"/>
                </a:cxn>
                <a:cxn ang="0">
                  <a:pos x="16796" y="16796"/>
                </a:cxn>
                <a:cxn ang="0">
                  <a:pos x="2882" y="16796"/>
                </a:cxn>
                <a:cxn ang="0">
                  <a:pos x="2882" y="2882"/>
                </a:cxn>
                <a:cxn ang="0">
                  <a:pos x="16796" y="2882"/>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31750">
              <a:solidFill>
                <a:schemeClr val="accent2"/>
              </a:solidFill>
              <a:miter lim="400000"/>
              <a:headEnd/>
              <a:tailEnd/>
            </a:ln>
          </p:spPr>
          <p:txBody>
            <a:bodyPr lIns="0" tIns="0" rIns="0" bIns="0" anchor="ctr"/>
            <a:lstStyle/>
            <a:p>
              <a:endParaRPr lang="zh-CN" altLang="en-US">
                <a:latin typeface="Arial" pitchFamily="34" charset="0"/>
                <a:ea typeface="微软雅黑" pitchFamily="34" charset="-122"/>
                <a:sym typeface="Arial" pitchFamily="34" charset="0"/>
              </a:endParaRPr>
            </a:p>
          </p:txBody>
        </p:sp>
        <p:sp>
          <p:nvSpPr>
            <p:cNvPr id="16405" name="Shape 1259"/>
            <p:cNvSpPr>
              <a:spLocks noChangeArrowheads="1"/>
            </p:cNvSpPr>
            <p:nvPr/>
          </p:nvSpPr>
          <p:spPr bwMode="auto">
            <a:xfrm>
              <a:off x="1857788" y="4525857"/>
              <a:ext cx="1271005" cy="1271005"/>
            </a:xfrm>
            <a:custGeom>
              <a:avLst/>
              <a:gdLst/>
              <a:ahLst/>
              <a:cxnLst>
                <a:cxn ang="0">
                  <a:pos x="16796" y="2882"/>
                </a:cxn>
                <a:cxn ang="0">
                  <a:pos x="16796" y="16796"/>
                </a:cxn>
                <a:cxn ang="0">
                  <a:pos x="2882" y="16796"/>
                </a:cxn>
                <a:cxn ang="0">
                  <a:pos x="2882" y="2882"/>
                </a:cxn>
                <a:cxn ang="0">
                  <a:pos x="16796" y="2882"/>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9850">
              <a:noFill/>
              <a:miter lim="400000"/>
              <a:headEnd/>
              <a:tailEnd/>
            </a:ln>
          </p:spPr>
          <p:txBody>
            <a:bodyPr lIns="0" tIns="0" rIns="0" bIns="0" anchor="ctr"/>
            <a:lstStyle/>
            <a:p>
              <a:endParaRPr lang="zh-CN" altLang="en-US">
                <a:latin typeface="Arial" pitchFamily="34" charset="0"/>
                <a:ea typeface="微软雅黑" pitchFamily="34" charset="-122"/>
                <a:sym typeface="Arial" pitchFamily="34" charset="0"/>
              </a:endParaRPr>
            </a:p>
          </p:txBody>
        </p:sp>
        <p:sp>
          <p:nvSpPr>
            <p:cNvPr id="16406" name="Shape 1260"/>
            <p:cNvSpPr>
              <a:spLocks noChangeArrowheads="1"/>
            </p:cNvSpPr>
            <p:nvPr/>
          </p:nvSpPr>
          <p:spPr bwMode="auto">
            <a:xfrm>
              <a:off x="2052711" y="4608289"/>
              <a:ext cx="1270004" cy="1014494"/>
            </a:xfrm>
            <a:prstGeom prst="rect">
              <a:avLst/>
            </a:prstGeom>
            <a:noFill/>
            <a:ln w="12700">
              <a:noFill/>
              <a:miter lim="400000"/>
              <a:headEnd/>
              <a:tailEnd/>
            </a:ln>
          </p:spPr>
          <p:txBody>
            <a:bodyPr lIns="0" tIns="0" rIns="0" bIns="0">
              <a:spAutoFit/>
            </a:bodyPr>
            <a:lstStyle/>
            <a:p>
              <a:pPr>
                <a:lnSpc>
                  <a:spcPct val="110000"/>
                </a:lnSpc>
              </a:pPr>
              <a:r>
                <a:rPr lang="zh-CN" altLang="en-US" sz="2600" b="1" dirty="0">
                  <a:solidFill>
                    <a:schemeClr val="bg1"/>
                  </a:solidFill>
                  <a:latin typeface="DFGothic-EB" pitchFamily="1" charset="-128"/>
                  <a:ea typeface="DFGothic-EB" pitchFamily="1" charset="-128"/>
                  <a:sym typeface="Arial" pitchFamily="34" charset="0"/>
                </a:rPr>
                <a:t>0</a:t>
              </a:r>
              <a:r>
                <a:rPr lang="en-US" altLang="en-US" sz="2600" b="1" dirty="0">
                  <a:solidFill>
                    <a:schemeClr val="bg1"/>
                  </a:solidFill>
                  <a:latin typeface="DFGothic-EB" pitchFamily="1" charset="-128"/>
                  <a:ea typeface="DFGothic-EB" pitchFamily="1" charset="-128"/>
                  <a:sym typeface="Arial" pitchFamily="34" charset="0"/>
                </a:rPr>
                <a:t>2</a:t>
              </a:r>
              <a:endParaRPr lang="zh-CN" altLang="en-US" sz="2600" b="1" dirty="0">
                <a:solidFill>
                  <a:schemeClr val="bg1"/>
                </a:solidFill>
                <a:latin typeface="DFGothic-EB" pitchFamily="1" charset="-128"/>
                <a:ea typeface="DFGothic-EB" pitchFamily="1" charset="-128"/>
                <a:sym typeface="Arial" pitchFamily="34" charset="0"/>
              </a:endParaRPr>
            </a:p>
          </p:txBody>
        </p:sp>
      </p:grpSp>
      <p:pic>
        <p:nvPicPr>
          <p:cNvPr id="154" name="04_Content 02.jpg"/>
          <p:cNvPicPr>
            <a:picLocks noChangeArrowheads="1"/>
          </p:cNvPicPr>
          <p:nvPr/>
        </p:nvPicPr>
        <p:blipFill rotWithShape="1">
          <a:blip r:embed="rId3">
            <a:extLst>
              <a:ext uri="{28A0092B-C50C-407E-A947-70E740481C1C}">
                <a14:useLocalDpi xmlns:a14="http://schemas.microsoft.com/office/drawing/2010/main" val="0"/>
              </a:ext>
            </a:extLst>
          </a:blip>
          <a:srcRect t="15843"/>
          <a:stretch/>
        </p:blipFill>
        <p:spPr bwMode="auto">
          <a:xfrm flipH="1">
            <a:off x="644893" y="1752777"/>
            <a:ext cx="3486582" cy="2163983"/>
          </a:xfrm>
          <a:prstGeom prst="parallelogram">
            <a:avLst/>
          </a:prstGeom>
          <a:noFill/>
          <a:ln w="12700">
            <a:noFill/>
            <a:miter lim="400000"/>
            <a:headEnd/>
            <a:tailEnd/>
          </a:ln>
        </p:spPr>
      </p:pic>
    </p:spTree>
    <p:extLst>
      <p:ext uri="{BB962C8B-B14F-4D97-AF65-F5344CB8AC3E}">
        <p14:creationId xmlns:p14="http://schemas.microsoft.com/office/powerpoint/2010/main" val="25803924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 calcmode="lin" valueType="num">
                                      <p:cBhvr>
                                        <p:cTn id="14" dur="500" fill="hold"/>
                                        <p:tgtEl>
                                          <p:spTgt spid="2"/>
                                        </p:tgtEl>
                                        <p:attrNameLst>
                                          <p:attrName>style.rotation</p:attrName>
                                        </p:attrNameLst>
                                      </p:cBhvr>
                                      <p:tavLst>
                                        <p:tav tm="0">
                                          <p:val>
                                            <p:fltVal val="360"/>
                                          </p:val>
                                        </p:tav>
                                        <p:tav tm="100000">
                                          <p:val>
                                            <p:fltVal val="0"/>
                                          </p:val>
                                        </p:tav>
                                      </p:tavLst>
                                    </p:anim>
                                    <p:animEffect transition="in" filter="fade">
                                      <p:cBhvr>
                                        <p:cTn id="15" dur="500"/>
                                        <p:tgtEl>
                                          <p:spTgt spid="2"/>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style.rotation</p:attrName>
                                        </p:attrNameLst>
                                      </p:cBhvr>
                                      <p:tavLst>
                                        <p:tav tm="0">
                                          <p:val>
                                            <p:fltVal val="360"/>
                                          </p:val>
                                        </p:tav>
                                        <p:tav tm="100000">
                                          <p:val>
                                            <p:fltVal val="0"/>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wipe(left)">
                                      <p:cBhvr>
                                        <p:cTn id="26" dur="500"/>
                                        <p:tgtEl>
                                          <p:spTgt spid="1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wipe(left)">
                                      <p:cBhvr>
                                        <p:cTn id="3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88"/>
          <p:cNvSpPr>
            <a:spLocks noEditPoints="1"/>
          </p:cNvSpPr>
          <p:nvPr/>
        </p:nvSpPr>
        <p:spPr bwMode="auto">
          <a:xfrm>
            <a:off x="773906" y="2746429"/>
            <a:ext cx="244079" cy="289310"/>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chemeClr val="accent1"/>
          </a:solidFill>
        </p:spPr>
        <p:txBody>
          <a:bodyPr lIns="68580" tIns="34290" rIns="68580" bIns="34290">
            <a:spAutoFit/>
          </a:bodyPr>
          <a:lstStyle/>
          <a:p>
            <a:pPr algn="ctr">
              <a:lnSpc>
                <a:spcPct val="130000"/>
              </a:lnSpc>
              <a:defRPr/>
            </a:pPr>
            <a:endParaRPr lang="zh-CN" altLang="en-US" sz="1100" dirty="0">
              <a:solidFill>
                <a:schemeClr val="bg2">
                  <a:lumMod val="25000"/>
                </a:schemeClr>
              </a:solidFill>
              <a:latin typeface="+mn-ea"/>
            </a:endParaRPr>
          </a:p>
        </p:txBody>
      </p:sp>
      <p:sp>
        <p:nvSpPr>
          <p:cNvPr id="55" name="椭圆 54"/>
          <p:cNvSpPr/>
          <p:nvPr/>
        </p:nvSpPr>
        <p:spPr>
          <a:xfrm>
            <a:off x="803672" y="3065615"/>
            <a:ext cx="175022" cy="175076"/>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p:nvSpPr>
          <p:cNvPr id="59" name="椭圆 58"/>
          <p:cNvSpPr/>
          <p:nvPr/>
        </p:nvSpPr>
        <p:spPr>
          <a:xfrm>
            <a:off x="6485335" y="3065615"/>
            <a:ext cx="175022" cy="175076"/>
          </a:xfrm>
          <a:prstGeom prst="ellipse">
            <a:avLst/>
          </a:pr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p:nvSpPr>
          <p:cNvPr id="69" name="椭圆 68"/>
          <p:cNvSpPr/>
          <p:nvPr/>
        </p:nvSpPr>
        <p:spPr>
          <a:xfrm>
            <a:off x="4591051" y="3065615"/>
            <a:ext cx="175022" cy="175076"/>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sp>
        <p:nvSpPr>
          <p:cNvPr id="70" name="椭圆 69"/>
          <p:cNvSpPr/>
          <p:nvPr/>
        </p:nvSpPr>
        <p:spPr>
          <a:xfrm>
            <a:off x="2697957" y="3065615"/>
            <a:ext cx="173831" cy="175076"/>
          </a:xfrm>
          <a:prstGeom prst="ellipse">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dirty="0"/>
          </a:p>
        </p:txBody>
      </p:sp>
      <p:cxnSp>
        <p:nvCxnSpPr>
          <p:cNvPr id="89" name="直接连接符 88"/>
          <p:cNvCxnSpPr/>
          <p:nvPr/>
        </p:nvCxnSpPr>
        <p:spPr>
          <a:xfrm flipV="1">
            <a:off x="1" y="3150176"/>
            <a:ext cx="803672" cy="595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982267" y="3150176"/>
            <a:ext cx="1715690" cy="595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2870597" y="3150176"/>
            <a:ext cx="1714500" cy="595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V="1">
            <a:off x="4767263" y="3150176"/>
            <a:ext cx="1715691" cy="5955"/>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660357" y="3153748"/>
            <a:ext cx="2488406"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Freeform 88"/>
          <p:cNvSpPr>
            <a:spLocks noEditPoints="1"/>
          </p:cNvSpPr>
          <p:nvPr/>
        </p:nvSpPr>
        <p:spPr bwMode="auto">
          <a:xfrm>
            <a:off x="4556523" y="2746429"/>
            <a:ext cx="244078" cy="289310"/>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chemeClr val="accent3"/>
          </a:solidFill>
        </p:spPr>
        <p:txBody>
          <a:bodyPr lIns="68580" tIns="34290" rIns="68580" bIns="34290">
            <a:spAutoFit/>
          </a:bodyPr>
          <a:lstStyle/>
          <a:p>
            <a:pPr algn="ctr">
              <a:lnSpc>
                <a:spcPct val="130000"/>
              </a:lnSpc>
              <a:defRPr/>
            </a:pPr>
            <a:endParaRPr lang="zh-CN" altLang="en-US" sz="1100" dirty="0">
              <a:solidFill>
                <a:schemeClr val="bg2">
                  <a:lumMod val="25000"/>
                </a:schemeClr>
              </a:solidFill>
              <a:latin typeface="+mn-ea"/>
            </a:endParaRPr>
          </a:p>
        </p:txBody>
      </p:sp>
      <p:sp>
        <p:nvSpPr>
          <p:cNvPr id="99" name="Freeform 88"/>
          <p:cNvSpPr>
            <a:spLocks noEditPoints="1"/>
          </p:cNvSpPr>
          <p:nvPr/>
        </p:nvSpPr>
        <p:spPr bwMode="auto">
          <a:xfrm rot="10800000">
            <a:off x="2662238" y="3287191"/>
            <a:ext cx="245269" cy="289310"/>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chemeClr val="accent2"/>
          </a:solidFill>
        </p:spPr>
        <p:txBody>
          <a:bodyPr lIns="68580" tIns="34290" rIns="68580" bIns="34290">
            <a:spAutoFit/>
          </a:bodyPr>
          <a:lstStyle/>
          <a:p>
            <a:pPr algn="ctr">
              <a:lnSpc>
                <a:spcPct val="130000"/>
              </a:lnSpc>
              <a:defRPr/>
            </a:pPr>
            <a:endParaRPr lang="zh-CN" altLang="en-US" sz="1100" dirty="0">
              <a:solidFill>
                <a:schemeClr val="bg2">
                  <a:lumMod val="25000"/>
                </a:schemeClr>
              </a:solidFill>
              <a:latin typeface="+mn-ea"/>
            </a:endParaRPr>
          </a:p>
        </p:txBody>
      </p:sp>
      <p:sp>
        <p:nvSpPr>
          <p:cNvPr id="100" name="Freeform 88"/>
          <p:cNvSpPr>
            <a:spLocks noEditPoints="1"/>
          </p:cNvSpPr>
          <p:nvPr/>
        </p:nvSpPr>
        <p:spPr bwMode="auto">
          <a:xfrm rot="10800000">
            <a:off x="6449616" y="3287191"/>
            <a:ext cx="245269" cy="289310"/>
          </a:xfrm>
          <a:custGeom>
            <a:avLst/>
            <a:gdLst>
              <a:gd name="T0" fmla="*/ 52 w 124"/>
              <a:gd name="T1" fmla="*/ 62 h 192"/>
              <a:gd name="T2" fmla="*/ 62 w 124"/>
              <a:gd name="T3" fmla="*/ 52 h 192"/>
              <a:gd name="T4" fmla="*/ 72 w 124"/>
              <a:gd name="T5" fmla="*/ 62 h 192"/>
              <a:gd name="T6" fmla="*/ 62 w 124"/>
              <a:gd name="T7" fmla="*/ 72 h 192"/>
              <a:gd name="T8" fmla="*/ 52 w 124"/>
              <a:gd name="T9" fmla="*/ 62 h 192"/>
              <a:gd name="T10" fmla="*/ 62 w 124"/>
              <a:gd name="T11" fmla="*/ 36 h 192"/>
              <a:gd name="T12" fmla="*/ 36 w 124"/>
              <a:gd name="T13" fmla="*/ 62 h 192"/>
              <a:gd name="T14" fmla="*/ 62 w 124"/>
              <a:gd name="T15" fmla="*/ 88 h 192"/>
              <a:gd name="T16" fmla="*/ 88 w 124"/>
              <a:gd name="T17" fmla="*/ 62 h 192"/>
              <a:gd name="T18" fmla="*/ 62 w 124"/>
              <a:gd name="T19" fmla="*/ 36 h 192"/>
              <a:gd name="T20" fmla="*/ 0 w 124"/>
              <a:gd name="T21" fmla="*/ 61 h 192"/>
              <a:gd name="T22" fmla="*/ 52 w 124"/>
              <a:gd name="T23" fmla="*/ 180 h 192"/>
              <a:gd name="T24" fmla="*/ 52 w 124"/>
              <a:gd name="T25" fmla="*/ 182 h 192"/>
              <a:gd name="T26" fmla="*/ 62 w 124"/>
              <a:gd name="T27" fmla="*/ 192 h 192"/>
              <a:gd name="T28" fmla="*/ 72 w 124"/>
              <a:gd name="T29" fmla="*/ 182 h 192"/>
              <a:gd name="T30" fmla="*/ 72 w 124"/>
              <a:gd name="T31" fmla="*/ 180 h 192"/>
              <a:gd name="T32" fmla="*/ 124 w 124"/>
              <a:gd name="T33" fmla="*/ 61 h 192"/>
              <a:gd name="T34" fmla="*/ 62 w 124"/>
              <a:gd name="T35" fmla="*/ 0 h 192"/>
              <a:gd name="T36" fmla="*/ 0 w 124"/>
              <a:gd name="T37" fmla="*/ 61 h 192"/>
              <a:gd name="T38" fmla="*/ 62 w 124"/>
              <a:gd name="T39" fmla="*/ 20 h 192"/>
              <a:gd name="T40" fmla="*/ 104 w 124"/>
              <a:gd name="T41" fmla="*/ 62 h 192"/>
              <a:gd name="T42" fmla="*/ 62 w 124"/>
              <a:gd name="T43" fmla="*/ 104 h 192"/>
              <a:gd name="T44" fmla="*/ 20 w 124"/>
              <a:gd name="T45" fmla="*/ 62 h 192"/>
              <a:gd name="T46" fmla="*/ 62 w 124"/>
              <a:gd name="T47"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4" h="192">
                <a:moveTo>
                  <a:pt x="52" y="62"/>
                </a:moveTo>
                <a:cubicBezTo>
                  <a:pt x="52" y="56"/>
                  <a:pt x="56" y="52"/>
                  <a:pt x="62" y="52"/>
                </a:cubicBezTo>
                <a:cubicBezTo>
                  <a:pt x="68" y="52"/>
                  <a:pt x="72" y="56"/>
                  <a:pt x="72" y="62"/>
                </a:cubicBezTo>
                <a:cubicBezTo>
                  <a:pt x="72" y="68"/>
                  <a:pt x="68" y="72"/>
                  <a:pt x="62" y="72"/>
                </a:cubicBezTo>
                <a:cubicBezTo>
                  <a:pt x="56" y="72"/>
                  <a:pt x="52" y="68"/>
                  <a:pt x="52" y="62"/>
                </a:cubicBezTo>
                <a:close/>
                <a:moveTo>
                  <a:pt x="62" y="36"/>
                </a:moveTo>
                <a:cubicBezTo>
                  <a:pt x="48" y="36"/>
                  <a:pt x="36" y="48"/>
                  <a:pt x="36" y="62"/>
                </a:cubicBezTo>
                <a:cubicBezTo>
                  <a:pt x="36" y="76"/>
                  <a:pt x="48" y="88"/>
                  <a:pt x="62" y="88"/>
                </a:cubicBezTo>
                <a:cubicBezTo>
                  <a:pt x="76" y="88"/>
                  <a:pt x="88" y="76"/>
                  <a:pt x="88" y="62"/>
                </a:cubicBezTo>
                <a:cubicBezTo>
                  <a:pt x="88" y="48"/>
                  <a:pt x="76" y="36"/>
                  <a:pt x="62" y="36"/>
                </a:cubicBezTo>
                <a:close/>
                <a:moveTo>
                  <a:pt x="0" y="61"/>
                </a:moveTo>
                <a:cubicBezTo>
                  <a:pt x="0" y="102"/>
                  <a:pt x="48" y="133"/>
                  <a:pt x="52" y="180"/>
                </a:cubicBezTo>
                <a:cubicBezTo>
                  <a:pt x="52" y="182"/>
                  <a:pt x="52" y="182"/>
                  <a:pt x="52" y="182"/>
                </a:cubicBezTo>
                <a:cubicBezTo>
                  <a:pt x="52" y="188"/>
                  <a:pt x="56" y="192"/>
                  <a:pt x="62" y="192"/>
                </a:cubicBezTo>
                <a:cubicBezTo>
                  <a:pt x="68" y="192"/>
                  <a:pt x="72" y="188"/>
                  <a:pt x="72" y="182"/>
                </a:cubicBezTo>
                <a:cubicBezTo>
                  <a:pt x="72" y="180"/>
                  <a:pt x="72" y="180"/>
                  <a:pt x="72" y="180"/>
                </a:cubicBezTo>
                <a:cubicBezTo>
                  <a:pt x="76" y="133"/>
                  <a:pt x="124" y="102"/>
                  <a:pt x="124" y="61"/>
                </a:cubicBezTo>
                <a:cubicBezTo>
                  <a:pt x="124" y="27"/>
                  <a:pt x="96" y="0"/>
                  <a:pt x="62" y="0"/>
                </a:cubicBezTo>
                <a:cubicBezTo>
                  <a:pt x="28" y="0"/>
                  <a:pt x="0" y="27"/>
                  <a:pt x="0" y="61"/>
                </a:cubicBezTo>
                <a:close/>
                <a:moveTo>
                  <a:pt x="62" y="20"/>
                </a:moveTo>
                <a:cubicBezTo>
                  <a:pt x="85" y="20"/>
                  <a:pt x="104" y="39"/>
                  <a:pt x="104" y="62"/>
                </a:cubicBezTo>
                <a:cubicBezTo>
                  <a:pt x="104" y="85"/>
                  <a:pt x="85" y="104"/>
                  <a:pt x="62" y="104"/>
                </a:cubicBezTo>
                <a:cubicBezTo>
                  <a:pt x="39" y="104"/>
                  <a:pt x="20" y="85"/>
                  <a:pt x="20" y="62"/>
                </a:cubicBezTo>
                <a:cubicBezTo>
                  <a:pt x="20" y="39"/>
                  <a:pt x="39" y="20"/>
                  <a:pt x="62" y="20"/>
                </a:cubicBezTo>
                <a:close/>
              </a:path>
            </a:pathLst>
          </a:custGeom>
          <a:solidFill>
            <a:schemeClr val="accent4"/>
          </a:solidFill>
        </p:spPr>
        <p:txBody>
          <a:bodyPr lIns="68580" tIns="34290" rIns="68580" bIns="34290">
            <a:spAutoFit/>
          </a:bodyPr>
          <a:lstStyle/>
          <a:p>
            <a:pPr algn="ctr">
              <a:lnSpc>
                <a:spcPct val="130000"/>
              </a:lnSpc>
              <a:defRPr/>
            </a:pPr>
            <a:endParaRPr lang="zh-CN" altLang="en-US" sz="1100" dirty="0">
              <a:solidFill>
                <a:schemeClr val="bg2">
                  <a:lumMod val="25000"/>
                </a:schemeClr>
              </a:solidFill>
              <a:latin typeface="+mn-ea"/>
            </a:endParaRPr>
          </a:p>
        </p:txBody>
      </p:sp>
      <p:sp>
        <p:nvSpPr>
          <p:cNvPr id="25" name="文本框 24"/>
          <p:cNvSpPr txBox="1"/>
          <p:nvPr/>
        </p:nvSpPr>
        <p:spPr>
          <a:xfrm>
            <a:off x="1043608" y="2275987"/>
            <a:ext cx="1813297" cy="609398"/>
          </a:xfrm>
          <a:prstGeom prst="rect">
            <a:avLst/>
          </a:prstGeom>
          <a:noFill/>
        </p:spPr>
        <p:txBody>
          <a:bodyPr wrap="square" lIns="68580" tIns="34290" rIns="68580" bIns="34290">
            <a:spAutoFit/>
          </a:bodyPr>
          <a:lstStyle/>
          <a:p>
            <a:pPr algn="ctr">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a:t>
            </a:r>
          </a:p>
        </p:txBody>
      </p:sp>
      <p:sp>
        <p:nvSpPr>
          <p:cNvPr id="26" name="矩形 25"/>
          <p:cNvSpPr>
            <a:spLocks noChangeArrowheads="1"/>
          </p:cNvSpPr>
          <p:nvPr/>
        </p:nvSpPr>
        <p:spPr bwMode="auto">
          <a:xfrm>
            <a:off x="1102519" y="1999677"/>
            <a:ext cx="1369606" cy="253916"/>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点击此处添加标题</a:t>
            </a:r>
          </a:p>
        </p:txBody>
      </p:sp>
      <p:sp>
        <p:nvSpPr>
          <p:cNvPr id="29" name="文本框 28"/>
          <p:cNvSpPr txBox="1"/>
          <p:nvPr/>
        </p:nvSpPr>
        <p:spPr>
          <a:xfrm>
            <a:off x="4839321" y="2275987"/>
            <a:ext cx="1814714" cy="609398"/>
          </a:xfrm>
          <a:prstGeom prst="rect">
            <a:avLst/>
          </a:prstGeom>
          <a:noFill/>
        </p:spPr>
        <p:txBody>
          <a:bodyPr wrap="square" lIns="68580" tIns="34290" rIns="68580" bIns="34290">
            <a:spAutoFit/>
          </a:bodyPr>
          <a:lstStyle/>
          <a:p>
            <a:pPr algn="ctr">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a:t>
            </a:r>
          </a:p>
        </p:txBody>
      </p:sp>
      <p:sp>
        <p:nvSpPr>
          <p:cNvPr id="30" name="矩形 29"/>
          <p:cNvSpPr>
            <a:spLocks noChangeArrowheads="1"/>
          </p:cNvSpPr>
          <p:nvPr/>
        </p:nvSpPr>
        <p:spPr bwMode="auto">
          <a:xfrm>
            <a:off x="4898231" y="1999677"/>
            <a:ext cx="1369606" cy="253916"/>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点击此处添加标题</a:t>
            </a:r>
          </a:p>
        </p:txBody>
      </p:sp>
      <p:sp>
        <p:nvSpPr>
          <p:cNvPr id="32" name="文本框 31"/>
          <p:cNvSpPr txBox="1"/>
          <p:nvPr/>
        </p:nvSpPr>
        <p:spPr>
          <a:xfrm>
            <a:off x="6726462" y="3518192"/>
            <a:ext cx="1814714" cy="609398"/>
          </a:xfrm>
          <a:prstGeom prst="rect">
            <a:avLst/>
          </a:prstGeom>
          <a:noFill/>
        </p:spPr>
        <p:txBody>
          <a:bodyPr wrap="square" lIns="68580" tIns="34290" rIns="68580" bIns="34290">
            <a:spAutoFit/>
          </a:bodyPr>
          <a:lstStyle/>
          <a:p>
            <a:pPr algn="ctr">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a:t>
            </a:r>
          </a:p>
        </p:txBody>
      </p:sp>
      <p:sp>
        <p:nvSpPr>
          <p:cNvPr id="33" name="矩形 32"/>
          <p:cNvSpPr>
            <a:spLocks noChangeArrowheads="1"/>
          </p:cNvSpPr>
          <p:nvPr/>
        </p:nvSpPr>
        <p:spPr bwMode="auto">
          <a:xfrm>
            <a:off x="6785373" y="3240691"/>
            <a:ext cx="1369606" cy="253916"/>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点击此处添加标题</a:t>
            </a:r>
          </a:p>
        </p:txBody>
      </p:sp>
      <p:sp>
        <p:nvSpPr>
          <p:cNvPr id="35" name="文本框 34"/>
          <p:cNvSpPr txBox="1"/>
          <p:nvPr/>
        </p:nvSpPr>
        <p:spPr>
          <a:xfrm>
            <a:off x="2946227" y="3518192"/>
            <a:ext cx="1813297" cy="609398"/>
          </a:xfrm>
          <a:prstGeom prst="rect">
            <a:avLst/>
          </a:prstGeom>
          <a:noFill/>
        </p:spPr>
        <p:txBody>
          <a:bodyPr wrap="square" lIns="68580" tIns="34290" rIns="68580" bIns="34290">
            <a:spAutoFit/>
          </a:bodyPr>
          <a:lstStyle/>
          <a:p>
            <a:pPr algn="ctr">
              <a:lnSpc>
                <a:spcPct val="130000"/>
              </a:lnSpc>
              <a:defRPr/>
            </a:pPr>
            <a:r>
              <a:rPr lang="zh-CN" altLang="en-US" sz="900" dirty="0">
                <a:solidFill>
                  <a:schemeClr val="tx1">
                    <a:lumMod val="50000"/>
                    <a:lumOff val="50000"/>
                  </a:schemeClr>
                </a:solidFill>
                <a:latin typeface="微软雅黑" pitchFamily="34" charset="-122"/>
                <a:ea typeface="微软雅黑" pitchFamily="34" charset="-122"/>
              </a:rPr>
              <a:t>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之间点击添加正文、温馨提示正文行距在</a:t>
            </a:r>
            <a:r>
              <a:rPr lang="en-US" altLang="zh-CN" sz="900" dirty="0">
                <a:solidFill>
                  <a:schemeClr val="tx1">
                    <a:lumMod val="50000"/>
                    <a:lumOff val="50000"/>
                  </a:schemeClr>
                </a:solidFill>
                <a:latin typeface="微软雅黑" pitchFamily="34" charset="-122"/>
                <a:ea typeface="微软雅黑" pitchFamily="34" charset="-122"/>
              </a:rPr>
              <a:t>1.2~1.3</a:t>
            </a:r>
            <a:r>
              <a:rPr lang="zh-CN" altLang="en-US" sz="900" dirty="0">
                <a:solidFill>
                  <a:schemeClr val="tx1">
                    <a:lumMod val="50000"/>
                    <a:lumOff val="50000"/>
                  </a:schemeClr>
                </a:solidFill>
                <a:latin typeface="微软雅黑" pitchFamily="34" charset="-122"/>
                <a:ea typeface="微软雅黑" pitchFamily="34" charset="-122"/>
              </a:rPr>
              <a:t>之间</a:t>
            </a:r>
          </a:p>
        </p:txBody>
      </p:sp>
      <p:sp>
        <p:nvSpPr>
          <p:cNvPr id="36" name="矩形 35"/>
          <p:cNvSpPr>
            <a:spLocks noChangeArrowheads="1"/>
          </p:cNvSpPr>
          <p:nvPr/>
        </p:nvSpPr>
        <p:spPr bwMode="auto">
          <a:xfrm>
            <a:off x="3005138" y="3240691"/>
            <a:ext cx="1369606" cy="253916"/>
          </a:xfrm>
          <a:prstGeom prst="rect">
            <a:avLst/>
          </a:prstGeom>
          <a:noFill/>
          <a:ln w="9525">
            <a:noFill/>
            <a:miter lim="800000"/>
            <a:headEnd/>
            <a:tailEnd/>
          </a:ln>
        </p:spPr>
        <p:txBody>
          <a:bodyPr wrap="none" lIns="68580" tIns="34290" rIns="68580" bIns="34290">
            <a:spAutoFit/>
          </a:bodyPr>
          <a:lstStyle/>
          <a:p>
            <a:r>
              <a:rPr lang="zh-CN" altLang="en-US" sz="1200" dirty="0">
                <a:solidFill>
                  <a:schemeClr val="tx1">
                    <a:lumMod val="75000"/>
                    <a:lumOff val="25000"/>
                  </a:schemeClr>
                </a:solidFill>
                <a:latin typeface="微软雅黑" pitchFamily="34" charset="-122"/>
                <a:ea typeface="微软雅黑" pitchFamily="34" charset="-122"/>
              </a:rPr>
              <a:t>点击此处添加标题</a:t>
            </a:r>
          </a:p>
        </p:txBody>
      </p:sp>
    </p:spTree>
    <p:extLst>
      <p:ext uri="{BB962C8B-B14F-4D97-AF65-F5344CB8AC3E}">
        <p14:creationId xmlns:p14="http://schemas.microsoft.com/office/powerpoint/2010/main" val="34515997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iterate type="wd">
                                    <p:tmPct val="0"/>
                                  </p:iterate>
                                  <p:childTnLst>
                                    <p:set>
                                      <p:cBhvr>
                                        <p:cTn id="6" dur="1" fill="hold">
                                          <p:stCondLst>
                                            <p:cond delay="0"/>
                                          </p:stCondLst>
                                        </p:cTn>
                                        <p:tgtEl>
                                          <p:spTgt spid="89"/>
                                        </p:tgtEl>
                                        <p:attrNameLst>
                                          <p:attrName>style.visibility</p:attrName>
                                        </p:attrNameLst>
                                      </p:cBhvr>
                                      <p:to>
                                        <p:strVal val="visible"/>
                                      </p:to>
                                    </p:set>
                                    <p:animEffect transition="in" filter="wipe(left)">
                                      <p:cBhvr>
                                        <p:cTn id="7" dur="250"/>
                                        <p:tgtEl>
                                          <p:spTgt spid="89"/>
                                        </p:tgtEl>
                                      </p:cBhvr>
                                    </p:animEffect>
                                  </p:childTnLst>
                                </p:cTn>
                              </p:par>
                            </p:childTnLst>
                          </p:cTn>
                        </p:par>
                        <p:par>
                          <p:cTn id="8" fill="hold">
                            <p:stCondLst>
                              <p:cond delay="250"/>
                            </p:stCondLst>
                            <p:childTnLst>
                              <p:par>
                                <p:cTn id="9" presetID="10" presetClass="entr" presetSubtype="0" fill="hold" grpId="0" nodeType="afterEffect">
                                  <p:stCondLst>
                                    <p:cond delay="0"/>
                                  </p:stCondLst>
                                  <p:iterate type="wd">
                                    <p:tmPct val="0"/>
                                  </p:iterate>
                                  <p:childTnLst>
                                    <p:set>
                                      <p:cBhvr>
                                        <p:cTn id="10" dur="1" fill="hold">
                                          <p:stCondLst>
                                            <p:cond delay="0"/>
                                          </p:stCondLst>
                                        </p:cTn>
                                        <p:tgtEl>
                                          <p:spTgt spid="55"/>
                                        </p:tgtEl>
                                        <p:attrNameLst>
                                          <p:attrName>style.visibility</p:attrName>
                                        </p:attrNameLst>
                                      </p:cBhvr>
                                      <p:to>
                                        <p:strVal val="visible"/>
                                      </p:to>
                                    </p:set>
                                    <p:animEffect transition="in" filter="fade">
                                      <p:cBhvr>
                                        <p:cTn id="11" dur="250"/>
                                        <p:tgtEl>
                                          <p:spTgt spid="55"/>
                                        </p:tgtEl>
                                      </p:cBhvr>
                                    </p:animEffect>
                                  </p:childTnLst>
                                </p:cTn>
                              </p:par>
                            </p:childTnLst>
                          </p:cTn>
                        </p:par>
                        <p:par>
                          <p:cTn id="12" fill="hold">
                            <p:stCondLst>
                              <p:cond delay="500"/>
                            </p:stCondLst>
                            <p:childTnLst>
                              <p:par>
                                <p:cTn id="13" presetID="47" presetClass="entr" presetSubtype="0" fill="hold" nodeType="afterEffect">
                                  <p:stCondLst>
                                    <p:cond delay="0"/>
                                  </p:stCondLst>
                                  <p:iterate type="wd">
                                    <p:tmPct val="0"/>
                                  </p:iterate>
                                  <p:childTnLst>
                                    <p:set>
                                      <p:cBhvr>
                                        <p:cTn id="14" dur="1" fill="hold">
                                          <p:stCondLst>
                                            <p:cond delay="0"/>
                                          </p:stCondLst>
                                        </p:cTn>
                                        <p:tgtEl>
                                          <p:spTgt spid="72"/>
                                        </p:tgtEl>
                                        <p:attrNameLst>
                                          <p:attrName>style.visibility</p:attrName>
                                        </p:attrNameLst>
                                      </p:cBhvr>
                                      <p:to>
                                        <p:strVal val="visible"/>
                                      </p:to>
                                    </p:set>
                                    <p:animEffect transition="in" filter="fade">
                                      <p:cBhvr>
                                        <p:cTn id="15" dur="1000"/>
                                        <p:tgtEl>
                                          <p:spTgt spid="72"/>
                                        </p:tgtEl>
                                      </p:cBhvr>
                                    </p:animEffect>
                                    <p:anim calcmode="lin" valueType="num">
                                      <p:cBhvr>
                                        <p:cTn id="16" dur="1000" fill="hold"/>
                                        <p:tgtEl>
                                          <p:spTgt spid="72"/>
                                        </p:tgtEl>
                                        <p:attrNameLst>
                                          <p:attrName>ppt_x</p:attrName>
                                        </p:attrNameLst>
                                      </p:cBhvr>
                                      <p:tavLst>
                                        <p:tav tm="0">
                                          <p:val>
                                            <p:strVal val="#ppt_x"/>
                                          </p:val>
                                        </p:tav>
                                        <p:tav tm="100000">
                                          <p:val>
                                            <p:strVal val="#ppt_x"/>
                                          </p:val>
                                        </p:tav>
                                      </p:tavLst>
                                    </p:anim>
                                    <p:anim calcmode="lin" valueType="num">
                                      <p:cBhvr>
                                        <p:cTn id="17" dur="1000" fill="hold"/>
                                        <p:tgtEl>
                                          <p:spTgt spid="7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6" presetClass="emph" presetSubtype="0" fill="hold" nodeType="afterEffect">
                                  <p:stCondLst>
                                    <p:cond delay="0"/>
                                  </p:stCondLst>
                                  <p:iterate type="wd">
                                    <p:tmPct val="0"/>
                                  </p:iterate>
                                  <p:childTnLst>
                                    <p:animEffect transition="out" filter="fade">
                                      <p:cBhvr>
                                        <p:cTn id="20" dur="500" tmFilter="0, 0; .2, .5; .8, .5; 1, 0"/>
                                        <p:tgtEl>
                                          <p:spTgt spid="72"/>
                                        </p:tgtEl>
                                      </p:cBhvr>
                                    </p:animEffect>
                                    <p:animScale>
                                      <p:cBhvr>
                                        <p:cTn id="21" dur="250" autoRev="1" fill="hold"/>
                                        <p:tgtEl>
                                          <p:spTgt spid="72"/>
                                        </p:tgtEl>
                                      </p:cBhvr>
                                      <p:by x="105000" y="105000"/>
                                    </p:animScale>
                                  </p:childTnLst>
                                </p:cTn>
                              </p:par>
                            </p:childTnLst>
                          </p:cTn>
                        </p:par>
                        <p:par>
                          <p:cTn id="22" fill="hold">
                            <p:stCondLst>
                              <p:cond delay="2000"/>
                            </p:stCondLst>
                            <p:childTnLst>
                              <p:par>
                                <p:cTn id="23" presetID="22" presetClass="entr" presetSubtype="4" fill="hold" nodeType="afterEffect">
                                  <p:stCondLst>
                                    <p:cond delay="0"/>
                                  </p:stCondLst>
                                  <p:iterate type="wd">
                                    <p:tmPct val="0"/>
                                  </p:iterate>
                                  <p:childTnLst>
                                    <p:set>
                                      <p:cBhvr>
                                        <p:cTn id="24" dur="1" fill="hold">
                                          <p:stCondLst>
                                            <p:cond delay="0"/>
                                          </p:stCondLst>
                                        </p:cTn>
                                        <p:tgtEl>
                                          <p:spTgt spid="91"/>
                                        </p:tgtEl>
                                        <p:attrNameLst>
                                          <p:attrName>style.visibility</p:attrName>
                                        </p:attrNameLst>
                                      </p:cBhvr>
                                      <p:to>
                                        <p:strVal val="visible"/>
                                      </p:to>
                                    </p:set>
                                    <p:animEffect transition="in" filter="wipe(down)">
                                      <p:cBhvr>
                                        <p:cTn id="25" dur="250"/>
                                        <p:tgtEl>
                                          <p:spTgt spid="91"/>
                                        </p:tgtEl>
                                      </p:cBhvr>
                                    </p:animEffect>
                                  </p:childTnLst>
                                </p:cTn>
                              </p:par>
                            </p:childTnLst>
                          </p:cTn>
                        </p:par>
                        <p:par>
                          <p:cTn id="26" fill="hold">
                            <p:stCondLst>
                              <p:cond delay="2250"/>
                            </p:stCondLst>
                            <p:childTnLst>
                              <p:par>
                                <p:cTn id="27" presetID="42" presetClass="entr" presetSubtype="0" fill="hold" grpId="0" nodeType="afterEffect">
                                  <p:stCondLst>
                                    <p:cond delay="0"/>
                                  </p:stCondLst>
                                  <p:iterate type="wd">
                                    <p:tmPct val="0"/>
                                  </p:iterate>
                                  <p:childTnLst>
                                    <p:set>
                                      <p:cBhvr>
                                        <p:cTn id="28" dur="1" fill="hold">
                                          <p:stCondLst>
                                            <p:cond delay="0"/>
                                          </p:stCondLst>
                                        </p:cTn>
                                        <p:tgtEl>
                                          <p:spTgt spid="26"/>
                                        </p:tgtEl>
                                        <p:attrNameLst>
                                          <p:attrName>style.visibility</p:attrName>
                                        </p:attrNameLst>
                                      </p:cBhvr>
                                      <p:to>
                                        <p:strVal val="visible"/>
                                      </p:to>
                                    </p:set>
                                    <p:animEffect transition="in" filter="fade">
                                      <p:cBhvr>
                                        <p:cTn id="29" dur="750"/>
                                        <p:tgtEl>
                                          <p:spTgt spid="26"/>
                                        </p:tgtEl>
                                      </p:cBhvr>
                                    </p:animEffect>
                                    <p:anim calcmode="lin" valueType="num">
                                      <p:cBhvr>
                                        <p:cTn id="30" dur="750" fill="hold"/>
                                        <p:tgtEl>
                                          <p:spTgt spid="26"/>
                                        </p:tgtEl>
                                        <p:attrNameLst>
                                          <p:attrName>ppt_x</p:attrName>
                                        </p:attrNameLst>
                                      </p:cBhvr>
                                      <p:tavLst>
                                        <p:tav tm="0">
                                          <p:val>
                                            <p:strVal val="#ppt_x"/>
                                          </p:val>
                                        </p:tav>
                                        <p:tav tm="100000">
                                          <p:val>
                                            <p:strVal val="#ppt_x"/>
                                          </p:val>
                                        </p:tav>
                                      </p:tavLst>
                                    </p:anim>
                                    <p:anim calcmode="lin" valueType="num">
                                      <p:cBhvr>
                                        <p:cTn id="31" dur="75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1" fill="hold" grpId="0" nodeType="afterEffect">
                                  <p:stCondLst>
                                    <p:cond delay="0"/>
                                  </p:stCondLst>
                                  <p:iterate type="wd">
                                    <p:tmPct val="0"/>
                                  </p:iterate>
                                  <p:childTnLst>
                                    <p:set>
                                      <p:cBhvr>
                                        <p:cTn id="34" dur="1" fill="hold">
                                          <p:stCondLst>
                                            <p:cond delay="0"/>
                                          </p:stCondLst>
                                        </p:cTn>
                                        <p:tgtEl>
                                          <p:spTgt spid="25"/>
                                        </p:tgtEl>
                                        <p:attrNameLst>
                                          <p:attrName>style.visibility</p:attrName>
                                        </p:attrNameLst>
                                      </p:cBhvr>
                                      <p:to>
                                        <p:strVal val="visible"/>
                                      </p:to>
                                    </p:set>
                                    <p:animEffect transition="in" filter="wipe(up)">
                                      <p:cBhvr>
                                        <p:cTn id="35" dur="250"/>
                                        <p:tgtEl>
                                          <p:spTgt spid="25"/>
                                        </p:tgtEl>
                                      </p:cBhvr>
                                    </p:animEffect>
                                  </p:childTnLst>
                                </p:cTn>
                              </p:par>
                            </p:childTnLst>
                          </p:cTn>
                        </p:par>
                        <p:par>
                          <p:cTn id="36" fill="hold">
                            <p:stCondLst>
                              <p:cond delay="3250"/>
                            </p:stCondLst>
                            <p:childTnLst>
                              <p:par>
                                <p:cTn id="37" presetID="10" presetClass="entr" presetSubtype="0" fill="hold" grpId="0" nodeType="afterEffect">
                                  <p:stCondLst>
                                    <p:cond delay="0"/>
                                  </p:stCondLst>
                                  <p:iterate type="wd">
                                    <p:tmPct val="0"/>
                                  </p:iterate>
                                  <p:childTnLst>
                                    <p:set>
                                      <p:cBhvr>
                                        <p:cTn id="38" dur="1" fill="hold">
                                          <p:stCondLst>
                                            <p:cond delay="0"/>
                                          </p:stCondLst>
                                        </p:cTn>
                                        <p:tgtEl>
                                          <p:spTgt spid="70"/>
                                        </p:tgtEl>
                                        <p:attrNameLst>
                                          <p:attrName>style.visibility</p:attrName>
                                        </p:attrNameLst>
                                      </p:cBhvr>
                                      <p:to>
                                        <p:strVal val="visible"/>
                                      </p:to>
                                    </p:set>
                                    <p:animEffect transition="in" filter="fade">
                                      <p:cBhvr>
                                        <p:cTn id="39" dur="250"/>
                                        <p:tgtEl>
                                          <p:spTgt spid="70"/>
                                        </p:tgtEl>
                                      </p:cBhvr>
                                    </p:animEffect>
                                  </p:childTnLst>
                                </p:cTn>
                              </p:par>
                            </p:childTnLst>
                          </p:cTn>
                        </p:par>
                        <p:par>
                          <p:cTn id="40" fill="hold">
                            <p:stCondLst>
                              <p:cond delay="3500"/>
                            </p:stCondLst>
                            <p:childTnLst>
                              <p:par>
                                <p:cTn id="41" presetID="42" presetClass="entr" presetSubtype="0" fill="hold" nodeType="afterEffect">
                                  <p:stCondLst>
                                    <p:cond delay="0"/>
                                  </p:stCondLst>
                                  <p:iterate type="wd">
                                    <p:tmPct val="0"/>
                                  </p:iterate>
                                  <p:childTnLst>
                                    <p:set>
                                      <p:cBhvr>
                                        <p:cTn id="42" dur="1" fill="hold">
                                          <p:stCondLst>
                                            <p:cond delay="0"/>
                                          </p:stCondLst>
                                        </p:cTn>
                                        <p:tgtEl>
                                          <p:spTgt spid="99"/>
                                        </p:tgtEl>
                                        <p:attrNameLst>
                                          <p:attrName>style.visibility</p:attrName>
                                        </p:attrNameLst>
                                      </p:cBhvr>
                                      <p:to>
                                        <p:strVal val="visible"/>
                                      </p:to>
                                    </p:set>
                                    <p:animEffect transition="in" filter="fade">
                                      <p:cBhvr>
                                        <p:cTn id="43" dur="1000"/>
                                        <p:tgtEl>
                                          <p:spTgt spid="99"/>
                                        </p:tgtEl>
                                      </p:cBhvr>
                                    </p:animEffect>
                                    <p:anim calcmode="lin" valueType="num">
                                      <p:cBhvr>
                                        <p:cTn id="44" dur="1000" fill="hold"/>
                                        <p:tgtEl>
                                          <p:spTgt spid="99"/>
                                        </p:tgtEl>
                                        <p:attrNameLst>
                                          <p:attrName>ppt_x</p:attrName>
                                        </p:attrNameLst>
                                      </p:cBhvr>
                                      <p:tavLst>
                                        <p:tav tm="0">
                                          <p:val>
                                            <p:strVal val="#ppt_x"/>
                                          </p:val>
                                        </p:tav>
                                        <p:tav tm="100000">
                                          <p:val>
                                            <p:strVal val="#ppt_x"/>
                                          </p:val>
                                        </p:tav>
                                      </p:tavLst>
                                    </p:anim>
                                    <p:anim calcmode="lin" valueType="num">
                                      <p:cBhvr>
                                        <p:cTn id="45" dur="1000" fill="hold"/>
                                        <p:tgtEl>
                                          <p:spTgt spid="99"/>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26" presetClass="emph" presetSubtype="0" fill="hold" nodeType="afterEffect">
                                  <p:stCondLst>
                                    <p:cond delay="0"/>
                                  </p:stCondLst>
                                  <p:iterate type="wd">
                                    <p:tmPct val="0"/>
                                  </p:iterate>
                                  <p:childTnLst>
                                    <p:animEffect transition="out" filter="fade">
                                      <p:cBhvr>
                                        <p:cTn id="48" dur="500" tmFilter="0, 0; .2, .5; .8, .5; 1, 0"/>
                                        <p:tgtEl>
                                          <p:spTgt spid="99"/>
                                        </p:tgtEl>
                                      </p:cBhvr>
                                    </p:animEffect>
                                    <p:animScale>
                                      <p:cBhvr>
                                        <p:cTn id="49" dur="250" autoRev="1" fill="hold"/>
                                        <p:tgtEl>
                                          <p:spTgt spid="99"/>
                                        </p:tgtEl>
                                      </p:cBhvr>
                                      <p:by x="105000" y="105000"/>
                                    </p:animScale>
                                  </p:childTnLst>
                                </p:cTn>
                              </p:par>
                            </p:childTnLst>
                          </p:cTn>
                        </p:par>
                        <p:par>
                          <p:cTn id="50" fill="hold">
                            <p:stCondLst>
                              <p:cond delay="5000"/>
                            </p:stCondLst>
                            <p:childTnLst>
                              <p:par>
                                <p:cTn id="51" presetID="22" presetClass="entr" presetSubtype="4" fill="hold" nodeType="afterEffect">
                                  <p:stCondLst>
                                    <p:cond delay="0"/>
                                  </p:stCondLst>
                                  <p:iterate type="wd">
                                    <p:tmPct val="0"/>
                                  </p:iterate>
                                  <p:childTnLst>
                                    <p:set>
                                      <p:cBhvr>
                                        <p:cTn id="52" dur="1" fill="hold">
                                          <p:stCondLst>
                                            <p:cond delay="0"/>
                                          </p:stCondLst>
                                        </p:cTn>
                                        <p:tgtEl>
                                          <p:spTgt spid="93"/>
                                        </p:tgtEl>
                                        <p:attrNameLst>
                                          <p:attrName>style.visibility</p:attrName>
                                        </p:attrNameLst>
                                      </p:cBhvr>
                                      <p:to>
                                        <p:strVal val="visible"/>
                                      </p:to>
                                    </p:set>
                                    <p:animEffect transition="in" filter="wipe(down)">
                                      <p:cBhvr>
                                        <p:cTn id="53" dur="250"/>
                                        <p:tgtEl>
                                          <p:spTgt spid="93"/>
                                        </p:tgtEl>
                                      </p:cBhvr>
                                    </p:animEffect>
                                  </p:childTnLst>
                                </p:cTn>
                              </p:par>
                            </p:childTnLst>
                          </p:cTn>
                        </p:par>
                        <p:par>
                          <p:cTn id="54" fill="hold">
                            <p:stCondLst>
                              <p:cond delay="5250"/>
                            </p:stCondLst>
                            <p:childTnLst>
                              <p:par>
                                <p:cTn id="55" presetID="42" presetClass="entr" presetSubtype="0" fill="hold" grpId="0" nodeType="afterEffect">
                                  <p:stCondLst>
                                    <p:cond delay="0"/>
                                  </p:stCondLst>
                                  <p:iterate type="wd">
                                    <p:tmPct val="0"/>
                                  </p:iterate>
                                  <p:childTnLst>
                                    <p:set>
                                      <p:cBhvr>
                                        <p:cTn id="56" dur="1" fill="hold">
                                          <p:stCondLst>
                                            <p:cond delay="0"/>
                                          </p:stCondLst>
                                        </p:cTn>
                                        <p:tgtEl>
                                          <p:spTgt spid="36"/>
                                        </p:tgtEl>
                                        <p:attrNameLst>
                                          <p:attrName>style.visibility</p:attrName>
                                        </p:attrNameLst>
                                      </p:cBhvr>
                                      <p:to>
                                        <p:strVal val="visible"/>
                                      </p:to>
                                    </p:set>
                                    <p:animEffect transition="in" filter="fade">
                                      <p:cBhvr>
                                        <p:cTn id="57" dur="750"/>
                                        <p:tgtEl>
                                          <p:spTgt spid="36"/>
                                        </p:tgtEl>
                                      </p:cBhvr>
                                    </p:animEffect>
                                    <p:anim calcmode="lin" valueType="num">
                                      <p:cBhvr>
                                        <p:cTn id="58" dur="750" fill="hold"/>
                                        <p:tgtEl>
                                          <p:spTgt spid="36"/>
                                        </p:tgtEl>
                                        <p:attrNameLst>
                                          <p:attrName>ppt_x</p:attrName>
                                        </p:attrNameLst>
                                      </p:cBhvr>
                                      <p:tavLst>
                                        <p:tav tm="0">
                                          <p:val>
                                            <p:strVal val="#ppt_x"/>
                                          </p:val>
                                        </p:tav>
                                        <p:tav tm="100000">
                                          <p:val>
                                            <p:strVal val="#ppt_x"/>
                                          </p:val>
                                        </p:tav>
                                      </p:tavLst>
                                    </p:anim>
                                    <p:anim calcmode="lin" valueType="num">
                                      <p:cBhvr>
                                        <p:cTn id="59" dur="750" fill="hold"/>
                                        <p:tgtEl>
                                          <p:spTgt spid="36"/>
                                        </p:tgtEl>
                                        <p:attrNameLst>
                                          <p:attrName>ppt_y</p:attrName>
                                        </p:attrNameLst>
                                      </p:cBhvr>
                                      <p:tavLst>
                                        <p:tav tm="0">
                                          <p:val>
                                            <p:strVal val="#ppt_y+.1"/>
                                          </p:val>
                                        </p:tav>
                                        <p:tav tm="100000">
                                          <p:val>
                                            <p:strVal val="#ppt_y"/>
                                          </p:val>
                                        </p:tav>
                                      </p:tavLst>
                                    </p:anim>
                                  </p:childTnLst>
                                </p:cTn>
                              </p:par>
                            </p:childTnLst>
                          </p:cTn>
                        </p:par>
                        <p:par>
                          <p:cTn id="60" fill="hold">
                            <p:stCondLst>
                              <p:cond delay="6000"/>
                            </p:stCondLst>
                            <p:childTnLst>
                              <p:par>
                                <p:cTn id="61" presetID="22" presetClass="entr" presetSubtype="1" fill="hold" grpId="0" nodeType="afterEffect">
                                  <p:stCondLst>
                                    <p:cond delay="0"/>
                                  </p:stCondLst>
                                  <p:iterate type="wd">
                                    <p:tmPct val="0"/>
                                  </p:iterate>
                                  <p:childTnLst>
                                    <p:set>
                                      <p:cBhvr>
                                        <p:cTn id="62" dur="1" fill="hold">
                                          <p:stCondLst>
                                            <p:cond delay="0"/>
                                          </p:stCondLst>
                                        </p:cTn>
                                        <p:tgtEl>
                                          <p:spTgt spid="35"/>
                                        </p:tgtEl>
                                        <p:attrNameLst>
                                          <p:attrName>style.visibility</p:attrName>
                                        </p:attrNameLst>
                                      </p:cBhvr>
                                      <p:to>
                                        <p:strVal val="visible"/>
                                      </p:to>
                                    </p:set>
                                    <p:animEffect transition="in" filter="wipe(up)">
                                      <p:cBhvr>
                                        <p:cTn id="63" dur="250"/>
                                        <p:tgtEl>
                                          <p:spTgt spid="35"/>
                                        </p:tgtEl>
                                      </p:cBhvr>
                                    </p:animEffect>
                                  </p:childTnLst>
                                </p:cTn>
                              </p:par>
                            </p:childTnLst>
                          </p:cTn>
                        </p:par>
                        <p:par>
                          <p:cTn id="64" fill="hold">
                            <p:stCondLst>
                              <p:cond delay="6250"/>
                            </p:stCondLst>
                            <p:childTnLst>
                              <p:par>
                                <p:cTn id="65" presetID="10" presetClass="entr" presetSubtype="0" fill="hold" grpId="0" nodeType="afterEffect">
                                  <p:stCondLst>
                                    <p:cond delay="0"/>
                                  </p:stCondLst>
                                  <p:iterate type="wd">
                                    <p:tmPct val="0"/>
                                  </p:iterate>
                                  <p:childTnLst>
                                    <p:set>
                                      <p:cBhvr>
                                        <p:cTn id="66" dur="1" fill="hold">
                                          <p:stCondLst>
                                            <p:cond delay="0"/>
                                          </p:stCondLst>
                                        </p:cTn>
                                        <p:tgtEl>
                                          <p:spTgt spid="69"/>
                                        </p:tgtEl>
                                        <p:attrNameLst>
                                          <p:attrName>style.visibility</p:attrName>
                                        </p:attrNameLst>
                                      </p:cBhvr>
                                      <p:to>
                                        <p:strVal val="visible"/>
                                      </p:to>
                                    </p:set>
                                    <p:animEffect transition="in" filter="fade">
                                      <p:cBhvr>
                                        <p:cTn id="67" dur="250"/>
                                        <p:tgtEl>
                                          <p:spTgt spid="69"/>
                                        </p:tgtEl>
                                      </p:cBhvr>
                                    </p:animEffect>
                                  </p:childTnLst>
                                </p:cTn>
                              </p:par>
                            </p:childTnLst>
                          </p:cTn>
                        </p:par>
                        <p:par>
                          <p:cTn id="68" fill="hold">
                            <p:stCondLst>
                              <p:cond delay="6500"/>
                            </p:stCondLst>
                            <p:childTnLst>
                              <p:par>
                                <p:cTn id="69" presetID="47" presetClass="entr" presetSubtype="0" fill="hold" nodeType="afterEffect">
                                  <p:stCondLst>
                                    <p:cond delay="0"/>
                                  </p:stCondLst>
                                  <p:iterate type="wd">
                                    <p:tmPct val="0"/>
                                  </p:iterate>
                                  <p:childTnLst>
                                    <p:set>
                                      <p:cBhvr>
                                        <p:cTn id="70" dur="1" fill="hold">
                                          <p:stCondLst>
                                            <p:cond delay="0"/>
                                          </p:stCondLst>
                                        </p:cTn>
                                        <p:tgtEl>
                                          <p:spTgt spid="98"/>
                                        </p:tgtEl>
                                        <p:attrNameLst>
                                          <p:attrName>style.visibility</p:attrName>
                                        </p:attrNameLst>
                                      </p:cBhvr>
                                      <p:to>
                                        <p:strVal val="visible"/>
                                      </p:to>
                                    </p:set>
                                    <p:animEffect transition="in" filter="fade">
                                      <p:cBhvr>
                                        <p:cTn id="71" dur="1000"/>
                                        <p:tgtEl>
                                          <p:spTgt spid="98"/>
                                        </p:tgtEl>
                                      </p:cBhvr>
                                    </p:animEffect>
                                    <p:anim calcmode="lin" valueType="num">
                                      <p:cBhvr>
                                        <p:cTn id="72" dur="1000" fill="hold"/>
                                        <p:tgtEl>
                                          <p:spTgt spid="98"/>
                                        </p:tgtEl>
                                        <p:attrNameLst>
                                          <p:attrName>ppt_x</p:attrName>
                                        </p:attrNameLst>
                                      </p:cBhvr>
                                      <p:tavLst>
                                        <p:tav tm="0">
                                          <p:val>
                                            <p:strVal val="#ppt_x"/>
                                          </p:val>
                                        </p:tav>
                                        <p:tav tm="100000">
                                          <p:val>
                                            <p:strVal val="#ppt_x"/>
                                          </p:val>
                                        </p:tav>
                                      </p:tavLst>
                                    </p:anim>
                                    <p:anim calcmode="lin" valueType="num">
                                      <p:cBhvr>
                                        <p:cTn id="73" dur="1000" fill="hold"/>
                                        <p:tgtEl>
                                          <p:spTgt spid="98"/>
                                        </p:tgtEl>
                                        <p:attrNameLst>
                                          <p:attrName>ppt_y</p:attrName>
                                        </p:attrNameLst>
                                      </p:cBhvr>
                                      <p:tavLst>
                                        <p:tav tm="0">
                                          <p:val>
                                            <p:strVal val="#ppt_y-.1"/>
                                          </p:val>
                                        </p:tav>
                                        <p:tav tm="100000">
                                          <p:val>
                                            <p:strVal val="#ppt_y"/>
                                          </p:val>
                                        </p:tav>
                                      </p:tavLst>
                                    </p:anim>
                                  </p:childTnLst>
                                </p:cTn>
                              </p:par>
                            </p:childTnLst>
                          </p:cTn>
                        </p:par>
                        <p:par>
                          <p:cTn id="74" fill="hold">
                            <p:stCondLst>
                              <p:cond delay="7500"/>
                            </p:stCondLst>
                            <p:childTnLst>
                              <p:par>
                                <p:cTn id="75" presetID="26" presetClass="emph" presetSubtype="0" fill="hold" nodeType="afterEffect">
                                  <p:stCondLst>
                                    <p:cond delay="0"/>
                                  </p:stCondLst>
                                  <p:iterate type="wd">
                                    <p:tmPct val="0"/>
                                  </p:iterate>
                                  <p:childTnLst>
                                    <p:animEffect transition="out" filter="fade">
                                      <p:cBhvr>
                                        <p:cTn id="76" dur="500" tmFilter="0, 0; .2, .5; .8, .5; 1, 0"/>
                                        <p:tgtEl>
                                          <p:spTgt spid="98"/>
                                        </p:tgtEl>
                                      </p:cBhvr>
                                    </p:animEffect>
                                    <p:animScale>
                                      <p:cBhvr>
                                        <p:cTn id="77" dur="250" autoRev="1" fill="hold"/>
                                        <p:tgtEl>
                                          <p:spTgt spid="98"/>
                                        </p:tgtEl>
                                      </p:cBhvr>
                                      <p:by x="105000" y="105000"/>
                                    </p:animScale>
                                  </p:childTnLst>
                                </p:cTn>
                              </p:par>
                            </p:childTnLst>
                          </p:cTn>
                        </p:par>
                        <p:par>
                          <p:cTn id="78" fill="hold">
                            <p:stCondLst>
                              <p:cond delay="8000"/>
                            </p:stCondLst>
                            <p:childTnLst>
                              <p:par>
                                <p:cTn id="79" presetID="22" presetClass="entr" presetSubtype="4" fill="hold" nodeType="afterEffect">
                                  <p:stCondLst>
                                    <p:cond delay="0"/>
                                  </p:stCondLst>
                                  <p:iterate type="wd">
                                    <p:tmPct val="0"/>
                                  </p:iterate>
                                  <p:childTnLst>
                                    <p:set>
                                      <p:cBhvr>
                                        <p:cTn id="80" dur="1" fill="hold">
                                          <p:stCondLst>
                                            <p:cond delay="0"/>
                                          </p:stCondLst>
                                        </p:cTn>
                                        <p:tgtEl>
                                          <p:spTgt spid="94"/>
                                        </p:tgtEl>
                                        <p:attrNameLst>
                                          <p:attrName>style.visibility</p:attrName>
                                        </p:attrNameLst>
                                      </p:cBhvr>
                                      <p:to>
                                        <p:strVal val="visible"/>
                                      </p:to>
                                    </p:set>
                                    <p:animEffect transition="in" filter="wipe(down)">
                                      <p:cBhvr>
                                        <p:cTn id="81" dur="250"/>
                                        <p:tgtEl>
                                          <p:spTgt spid="94"/>
                                        </p:tgtEl>
                                      </p:cBhvr>
                                    </p:animEffect>
                                  </p:childTnLst>
                                </p:cTn>
                              </p:par>
                            </p:childTnLst>
                          </p:cTn>
                        </p:par>
                        <p:par>
                          <p:cTn id="82" fill="hold">
                            <p:stCondLst>
                              <p:cond delay="8250"/>
                            </p:stCondLst>
                            <p:childTnLst>
                              <p:par>
                                <p:cTn id="83" presetID="42" presetClass="entr" presetSubtype="0" fill="hold" grpId="0" nodeType="afterEffect">
                                  <p:stCondLst>
                                    <p:cond delay="0"/>
                                  </p:stCondLst>
                                  <p:iterate type="wd">
                                    <p:tmPct val="0"/>
                                  </p:iterate>
                                  <p:childTnLst>
                                    <p:set>
                                      <p:cBhvr>
                                        <p:cTn id="84" dur="1" fill="hold">
                                          <p:stCondLst>
                                            <p:cond delay="0"/>
                                          </p:stCondLst>
                                        </p:cTn>
                                        <p:tgtEl>
                                          <p:spTgt spid="30"/>
                                        </p:tgtEl>
                                        <p:attrNameLst>
                                          <p:attrName>style.visibility</p:attrName>
                                        </p:attrNameLst>
                                      </p:cBhvr>
                                      <p:to>
                                        <p:strVal val="visible"/>
                                      </p:to>
                                    </p:set>
                                    <p:animEffect transition="in" filter="fade">
                                      <p:cBhvr>
                                        <p:cTn id="85" dur="750"/>
                                        <p:tgtEl>
                                          <p:spTgt spid="30"/>
                                        </p:tgtEl>
                                      </p:cBhvr>
                                    </p:animEffect>
                                    <p:anim calcmode="lin" valueType="num">
                                      <p:cBhvr>
                                        <p:cTn id="86" dur="750" fill="hold"/>
                                        <p:tgtEl>
                                          <p:spTgt spid="30"/>
                                        </p:tgtEl>
                                        <p:attrNameLst>
                                          <p:attrName>ppt_x</p:attrName>
                                        </p:attrNameLst>
                                      </p:cBhvr>
                                      <p:tavLst>
                                        <p:tav tm="0">
                                          <p:val>
                                            <p:strVal val="#ppt_x"/>
                                          </p:val>
                                        </p:tav>
                                        <p:tav tm="100000">
                                          <p:val>
                                            <p:strVal val="#ppt_x"/>
                                          </p:val>
                                        </p:tav>
                                      </p:tavLst>
                                    </p:anim>
                                    <p:anim calcmode="lin" valueType="num">
                                      <p:cBhvr>
                                        <p:cTn id="87" dur="750" fill="hold"/>
                                        <p:tgtEl>
                                          <p:spTgt spid="30"/>
                                        </p:tgtEl>
                                        <p:attrNameLst>
                                          <p:attrName>ppt_y</p:attrName>
                                        </p:attrNameLst>
                                      </p:cBhvr>
                                      <p:tavLst>
                                        <p:tav tm="0">
                                          <p:val>
                                            <p:strVal val="#ppt_y+.1"/>
                                          </p:val>
                                        </p:tav>
                                        <p:tav tm="100000">
                                          <p:val>
                                            <p:strVal val="#ppt_y"/>
                                          </p:val>
                                        </p:tav>
                                      </p:tavLst>
                                    </p:anim>
                                  </p:childTnLst>
                                </p:cTn>
                              </p:par>
                            </p:childTnLst>
                          </p:cTn>
                        </p:par>
                        <p:par>
                          <p:cTn id="88" fill="hold">
                            <p:stCondLst>
                              <p:cond delay="9000"/>
                            </p:stCondLst>
                            <p:childTnLst>
                              <p:par>
                                <p:cTn id="89" presetID="22" presetClass="entr" presetSubtype="1" fill="hold" grpId="0" nodeType="afterEffect">
                                  <p:stCondLst>
                                    <p:cond delay="0"/>
                                  </p:stCondLst>
                                  <p:iterate type="wd">
                                    <p:tmPct val="0"/>
                                  </p:iterate>
                                  <p:childTnLst>
                                    <p:set>
                                      <p:cBhvr>
                                        <p:cTn id="90" dur="1" fill="hold">
                                          <p:stCondLst>
                                            <p:cond delay="0"/>
                                          </p:stCondLst>
                                        </p:cTn>
                                        <p:tgtEl>
                                          <p:spTgt spid="29"/>
                                        </p:tgtEl>
                                        <p:attrNameLst>
                                          <p:attrName>style.visibility</p:attrName>
                                        </p:attrNameLst>
                                      </p:cBhvr>
                                      <p:to>
                                        <p:strVal val="visible"/>
                                      </p:to>
                                    </p:set>
                                    <p:animEffect transition="in" filter="wipe(up)">
                                      <p:cBhvr>
                                        <p:cTn id="91" dur="250"/>
                                        <p:tgtEl>
                                          <p:spTgt spid="29"/>
                                        </p:tgtEl>
                                      </p:cBhvr>
                                    </p:animEffect>
                                  </p:childTnLst>
                                </p:cTn>
                              </p:par>
                            </p:childTnLst>
                          </p:cTn>
                        </p:par>
                        <p:par>
                          <p:cTn id="92" fill="hold">
                            <p:stCondLst>
                              <p:cond delay="9250"/>
                            </p:stCondLst>
                            <p:childTnLst>
                              <p:par>
                                <p:cTn id="93" presetID="10" presetClass="entr" presetSubtype="0" fill="hold" grpId="0" nodeType="afterEffect">
                                  <p:stCondLst>
                                    <p:cond delay="0"/>
                                  </p:stCondLst>
                                  <p:iterate type="wd">
                                    <p:tmPct val="0"/>
                                  </p:iterate>
                                  <p:childTnLst>
                                    <p:set>
                                      <p:cBhvr>
                                        <p:cTn id="94" dur="1" fill="hold">
                                          <p:stCondLst>
                                            <p:cond delay="0"/>
                                          </p:stCondLst>
                                        </p:cTn>
                                        <p:tgtEl>
                                          <p:spTgt spid="59"/>
                                        </p:tgtEl>
                                        <p:attrNameLst>
                                          <p:attrName>style.visibility</p:attrName>
                                        </p:attrNameLst>
                                      </p:cBhvr>
                                      <p:to>
                                        <p:strVal val="visible"/>
                                      </p:to>
                                    </p:set>
                                    <p:animEffect transition="in" filter="fade">
                                      <p:cBhvr>
                                        <p:cTn id="95" dur="250"/>
                                        <p:tgtEl>
                                          <p:spTgt spid="59"/>
                                        </p:tgtEl>
                                      </p:cBhvr>
                                    </p:animEffect>
                                  </p:childTnLst>
                                </p:cTn>
                              </p:par>
                            </p:childTnLst>
                          </p:cTn>
                        </p:par>
                        <p:par>
                          <p:cTn id="96" fill="hold">
                            <p:stCondLst>
                              <p:cond delay="9500"/>
                            </p:stCondLst>
                            <p:childTnLst>
                              <p:par>
                                <p:cTn id="97" presetID="42" presetClass="entr" presetSubtype="0" fill="hold" nodeType="afterEffect">
                                  <p:stCondLst>
                                    <p:cond delay="0"/>
                                  </p:stCondLst>
                                  <p:iterate type="wd">
                                    <p:tmPct val="0"/>
                                  </p:iterate>
                                  <p:childTnLst>
                                    <p:set>
                                      <p:cBhvr>
                                        <p:cTn id="98" dur="1" fill="hold">
                                          <p:stCondLst>
                                            <p:cond delay="0"/>
                                          </p:stCondLst>
                                        </p:cTn>
                                        <p:tgtEl>
                                          <p:spTgt spid="100"/>
                                        </p:tgtEl>
                                        <p:attrNameLst>
                                          <p:attrName>style.visibility</p:attrName>
                                        </p:attrNameLst>
                                      </p:cBhvr>
                                      <p:to>
                                        <p:strVal val="visible"/>
                                      </p:to>
                                    </p:set>
                                    <p:animEffect transition="in" filter="fade">
                                      <p:cBhvr>
                                        <p:cTn id="99" dur="1000"/>
                                        <p:tgtEl>
                                          <p:spTgt spid="100"/>
                                        </p:tgtEl>
                                      </p:cBhvr>
                                    </p:animEffect>
                                    <p:anim calcmode="lin" valueType="num">
                                      <p:cBhvr>
                                        <p:cTn id="100" dur="1000" fill="hold"/>
                                        <p:tgtEl>
                                          <p:spTgt spid="100"/>
                                        </p:tgtEl>
                                        <p:attrNameLst>
                                          <p:attrName>ppt_x</p:attrName>
                                        </p:attrNameLst>
                                      </p:cBhvr>
                                      <p:tavLst>
                                        <p:tav tm="0">
                                          <p:val>
                                            <p:strVal val="#ppt_x"/>
                                          </p:val>
                                        </p:tav>
                                        <p:tav tm="100000">
                                          <p:val>
                                            <p:strVal val="#ppt_x"/>
                                          </p:val>
                                        </p:tav>
                                      </p:tavLst>
                                    </p:anim>
                                    <p:anim calcmode="lin" valueType="num">
                                      <p:cBhvr>
                                        <p:cTn id="101" dur="1000" fill="hold"/>
                                        <p:tgtEl>
                                          <p:spTgt spid="100"/>
                                        </p:tgtEl>
                                        <p:attrNameLst>
                                          <p:attrName>ppt_y</p:attrName>
                                        </p:attrNameLst>
                                      </p:cBhvr>
                                      <p:tavLst>
                                        <p:tav tm="0">
                                          <p:val>
                                            <p:strVal val="#ppt_y+.1"/>
                                          </p:val>
                                        </p:tav>
                                        <p:tav tm="100000">
                                          <p:val>
                                            <p:strVal val="#ppt_y"/>
                                          </p:val>
                                        </p:tav>
                                      </p:tavLst>
                                    </p:anim>
                                  </p:childTnLst>
                                </p:cTn>
                              </p:par>
                            </p:childTnLst>
                          </p:cTn>
                        </p:par>
                        <p:par>
                          <p:cTn id="102" fill="hold">
                            <p:stCondLst>
                              <p:cond delay="10500"/>
                            </p:stCondLst>
                            <p:childTnLst>
                              <p:par>
                                <p:cTn id="103" presetID="26" presetClass="emph" presetSubtype="0" fill="hold" nodeType="afterEffect">
                                  <p:stCondLst>
                                    <p:cond delay="0"/>
                                  </p:stCondLst>
                                  <p:iterate type="wd">
                                    <p:tmPct val="0"/>
                                  </p:iterate>
                                  <p:childTnLst>
                                    <p:animEffect transition="out" filter="fade">
                                      <p:cBhvr>
                                        <p:cTn id="104" dur="500" tmFilter="0, 0; .2, .5; .8, .5; 1, 0"/>
                                        <p:tgtEl>
                                          <p:spTgt spid="100"/>
                                        </p:tgtEl>
                                      </p:cBhvr>
                                    </p:animEffect>
                                    <p:animScale>
                                      <p:cBhvr>
                                        <p:cTn id="105" dur="250" autoRev="1" fill="hold"/>
                                        <p:tgtEl>
                                          <p:spTgt spid="100"/>
                                        </p:tgtEl>
                                      </p:cBhvr>
                                      <p:by x="105000" y="105000"/>
                                    </p:animScale>
                                  </p:childTnLst>
                                </p:cTn>
                              </p:par>
                            </p:childTnLst>
                          </p:cTn>
                        </p:par>
                        <p:par>
                          <p:cTn id="106" fill="hold">
                            <p:stCondLst>
                              <p:cond delay="11000"/>
                            </p:stCondLst>
                            <p:childTnLst>
                              <p:par>
                                <p:cTn id="107" presetID="22" presetClass="entr" presetSubtype="4" fill="hold" nodeType="afterEffect">
                                  <p:stCondLst>
                                    <p:cond delay="0"/>
                                  </p:stCondLst>
                                  <p:iterate type="wd">
                                    <p:tmPct val="0"/>
                                  </p:iterate>
                                  <p:childTnLst>
                                    <p:set>
                                      <p:cBhvr>
                                        <p:cTn id="108" dur="1" fill="hold">
                                          <p:stCondLst>
                                            <p:cond delay="0"/>
                                          </p:stCondLst>
                                        </p:cTn>
                                        <p:tgtEl>
                                          <p:spTgt spid="95"/>
                                        </p:tgtEl>
                                        <p:attrNameLst>
                                          <p:attrName>style.visibility</p:attrName>
                                        </p:attrNameLst>
                                      </p:cBhvr>
                                      <p:to>
                                        <p:strVal val="visible"/>
                                      </p:to>
                                    </p:set>
                                    <p:animEffect transition="in" filter="wipe(down)">
                                      <p:cBhvr>
                                        <p:cTn id="109" dur="250"/>
                                        <p:tgtEl>
                                          <p:spTgt spid="95"/>
                                        </p:tgtEl>
                                      </p:cBhvr>
                                    </p:animEffect>
                                  </p:childTnLst>
                                </p:cTn>
                              </p:par>
                            </p:childTnLst>
                          </p:cTn>
                        </p:par>
                        <p:par>
                          <p:cTn id="110" fill="hold">
                            <p:stCondLst>
                              <p:cond delay="11250"/>
                            </p:stCondLst>
                            <p:childTnLst>
                              <p:par>
                                <p:cTn id="111" presetID="42" presetClass="entr" presetSubtype="0" fill="hold" grpId="0" nodeType="afterEffect">
                                  <p:stCondLst>
                                    <p:cond delay="0"/>
                                  </p:stCondLst>
                                  <p:iterate type="wd">
                                    <p:tmPct val="0"/>
                                  </p:iterate>
                                  <p:childTnLst>
                                    <p:set>
                                      <p:cBhvr>
                                        <p:cTn id="112" dur="1" fill="hold">
                                          <p:stCondLst>
                                            <p:cond delay="0"/>
                                          </p:stCondLst>
                                        </p:cTn>
                                        <p:tgtEl>
                                          <p:spTgt spid="33"/>
                                        </p:tgtEl>
                                        <p:attrNameLst>
                                          <p:attrName>style.visibility</p:attrName>
                                        </p:attrNameLst>
                                      </p:cBhvr>
                                      <p:to>
                                        <p:strVal val="visible"/>
                                      </p:to>
                                    </p:set>
                                    <p:animEffect transition="in" filter="fade">
                                      <p:cBhvr>
                                        <p:cTn id="113" dur="750"/>
                                        <p:tgtEl>
                                          <p:spTgt spid="33"/>
                                        </p:tgtEl>
                                      </p:cBhvr>
                                    </p:animEffect>
                                    <p:anim calcmode="lin" valueType="num">
                                      <p:cBhvr>
                                        <p:cTn id="114" dur="750" fill="hold"/>
                                        <p:tgtEl>
                                          <p:spTgt spid="33"/>
                                        </p:tgtEl>
                                        <p:attrNameLst>
                                          <p:attrName>ppt_x</p:attrName>
                                        </p:attrNameLst>
                                      </p:cBhvr>
                                      <p:tavLst>
                                        <p:tav tm="0">
                                          <p:val>
                                            <p:strVal val="#ppt_x"/>
                                          </p:val>
                                        </p:tav>
                                        <p:tav tm="100000">
                                          <p:val>
                                            <p:strVal val="#ppt_x"/>
                                          </p:val>
                                        </p:tav>
                                      </p:tavLst>
                                    </p:anim>
                                    <p:anim calcmode="lin" valueType="num">
                                      <p:cBhvr>
                                        <p:cTn id="115" dur="750" fill="hold"/>
                                        <p:tgtEl>
                                          <p:spTgt spid="33"/>
                                        </p:tgtEl>
                                        <p:attrNameLst>
                                          <p:attrName>ppt_y</p:attrName>
                                        </p:attrNameLst>
                                      </p:cBhvr>
                                      <p:tavLst>
                                        <p:tav tm="0">
                                          <p:val>
                                            <p:strVal val="#ppt_y+.1"/>
                                          </p:val>
                                        </p:tav>
                                        <p:tav tm="100000">
                                          <p:val>
                                            <p:strVal val="#ppt_y"/>
                                          </p:val>
                                        </p:tav>
                                      </p:tavLst>
                                    </p:anim>
                                  </p:childTnLst>
                                </p:cTn>
                              </p:par>
                            </p:childTnLst>
                          </p:cTn>
                        </p:par>
                        <p:par>
                          <p:cTn id="116" fill="hold">
                            <p:stCondLst>
                              <p:cond delay="12000"/>
                            </p:stCondLst>
                            <p:childTnLst>
                              <p:par>
                                <p:cTn id="117" presetID="22" presetClass="entr" presetSubtype="1" fill="hold" grpId="0" nodeType="afterEffect">
                                  <p:stCondLst>
                                    <p:cond delay="0"/>
                                  </p:stCondLst>
                                  <p:iterate type="wd">
                                    <p:tmPct val="0"/>
                                  </p:iterate>
                                  <p:childTnLst>
                                    <p:set>
                                      <p:cBhvr>
                                        <p:cTn id="118" dur="1" fill="hold">
                                          <p:stCondLst>
                                            <p:cond delay="0"/>
                                          </p:stCondLst>
                                        </p:cTn>
                                        <p:tgtEl>
                                          <p:spTgt spid="32"/>
                                        </p:tgtEl>
                                        <p:attrNameLst>
                                          <p:attrName>style.visibility</p:attrName>
                                        </p:attrNameLst>
                                      </p:cBhvr>
                                      <p:to>
                                        <p:strVal val="visible"/>
                                      </p:to>
                                    </p:set>
                                    <p:animEffect transition="in" filter="wipe(up)">
                                      <p:cBhvr>
                                        <p:cTn id="119" dur="250"/>
                                        <p:tgtEl>
                                          <p:spTgt spid="32"/>
                                        </p:tgtEl>
                                      </p:cBhvr>
                                    </p:animEffect>
                                  </p:childTnLst>
                                </p:cTn>
                              </p:par>
                              <p:par>
                                <p:cTn id="120" presetID="23" presetClass="exit" presetSubtype="544" fill="hold" nodeType="withEffect">
                                  <p:stCondLst>
                                    <p:cond delay="1000"/>
                                  </p:stCondLst>
                                  <p:iterate type="wd">
                                    <p:tmPct val="5000"/>
                                  </p:iterate>
                                  <p:childTnLst>
                                    <p:anim calcmode="lin" valueType="num">
                                      <p:cBhvr>
                                        <p:cTn id="121" dur="1000"/>
                                        <p:tgtEl>
                                          <p:spTgt spid="89"/>
                                        </p:tgtEl>
                                        <p:attrNameLst>
                                          <p:attrName>ppt_w</p:attrName>
                                        </p:attrNameLst>
                                      </p:cBhvr>
                                      <p:tavLst>
                                        <p:tav tm="0">
                                          <p:val>
                                            <p:strVal val="ppt_w"/>
                                          </p:val>
                                        </p:tav>
                                        <p:tav tm="100000">
                                          <p:val>
                                            <p:fltVal val="0"/>
                                          </p:val>
                                        </p:tav>
                                      </p:tavLst>
                                    </p:anim>
                                    <p:anim calcmode="lin" valueType="num">
                                      <p:cBhvr>
                                        <p:cTn id="122" dur="1000"/>
                                        <p:tgtEl>
                                          <p:spTgt spid="89"/>
                                        </p:tgtEl>
                                        <p:attrNameLst>
                                          <p:attrName>ppt_h</p:attrName>
                                        </p:attrNameLst>
                                      </p:cBhvr>
                                      <p:tavLst>
                                        <p:tav tm="0">
                                          <p:val>
                                            <p:strVal val="ppt_h"/>
                                          </p:val>
                                        </p:tav>
                                        <p:tav tm="100000">
                                          <p:val>
                                            <p:fltVal val="0"/>
                                          </p:val>
                                        </p:tav>
                                      </p:tavLst>
                                    </p:anim>
                                    <p:anim calcmode="lin" valueType="num">
                                      <p:cBhvr>
                                        <p:cTn id="123" dur="1000"/>
                                        <p:tgtEl>
                                          <p:spTgt spid="89"/>
                                        </p:tgtEl>
                                        <p:attrNameLst>
                                          <p:attrName>ppt_x</p:attrName>
                                        </p:attrNameLst>
                                      </p:cBhvr>
                                      <p:tavLst>
                                        <p:tav tm="0">
                                          <p:val>
                                            <p:strVal val="ppt_x"/>
                                          </p:val>
                                        </p:tav>
                                        <p:tav tm="100000">
                                          <p:val>
                                            <p:fltVal val="0.5"/>
                                          </p:val>
                                        </p:tav>
                                      </p:tavLst>
                                    </p:anim>
                                    <p:anim calcmode="lin" valueType="num">
                                      <p:cBhvr>
                                        <p:cTn id="124" dur="1000"/>
                                        <p:tgtEl>
                                          <p:spTgt spid="89"/>
                                        </p:tgtEl>
                                        <p:attrNameLst>
                                          <p:attrName>ppt_y</p:attrName>
                                        </p:attrNameLst>
                                      </p:cBhvr>
                                      <p:tavLst>
                                        <p:tav tm="0">
                                          <p:val>
                                            <p:strVal val="ppt_y"/>
                                          </p:val>
                                        </p:tav>
                                        <p:tav tm="100000">
                                          <p:val>
                                            <p:fltVal val="0.5"/>
                                          </p:val>
                                        </p:tav>
                                      </p:tavLst>
                                    </p:anim>
                                    <p:set>
                                      <p:cBhvr>
                                        <p:cTn id="125" dur="1" fill="hold">
                                          <p:stCondLst>
                                            <p:cond delay="999"/>
                                          </p:stCondLst>
                                        </p:cTn>
                                        <p:tgtEl>
                                          <p:spTgt spid="89"/>
                                        </p:tgtEl>
                                        <p:attrNameLst>
                                          <p:attrName>style.visibility</p:attrName>
                                        </p:attrNameLst>
                                      </p:cBhvr>
                                      <p:to>
                                        <p:strVal val="hidden"/>
                                      </p:to>
                                    </p:set>
                                  </p:childTnLst>
                                </p:cTn>
                              </p:par>
                              <p:par>
                                <p:cTn id="126" presetID="23" presetClass="exit" presetSubtype="544" fill="hold" grpId="1" nodeType="withEffect">
                                  <p:stCondLst>
                                    <p:cond delay="1000"/>
                                  </p:stCondLst>
                                  <p:iterate type="wd">
                                    <p:tmPct val="5000"/>
                                  </p:iterate>
                                  <p:childTnLst>
                                    <p:anim calcmode="lin" valueType="num">
                                      <p:cBhvr>
                                        <p:cTn id="127" dur="1000"/>
                                        <p:tgtEl>
                                          <p:spTgt spid="55"/>
                                        </p:tgtEl>
                                        <p:attrNameLst>
                                          <p:attrName>ppt_w</p:attrName>
                                        </p:attrNameLst>
                                      </p:cBhvr>
                                      <p:tavLst>
                                        <p:tav tm="0">
                                          <p:val>
                                            <p:strVal val="ppt_w"/>
                                          </p:val>
                                        </p:tav>
                                        <p:tav tm="100000">
                                          <p:val>
                                            <p:fltVal val="0"/>
                                          </p:val>
                                        </p:tav>
                                      </p:tavLst>
                                    </p:anim>
                                    <p:anim calcmode="lin" valueType="num">
                                      <p:cBhvr>
                                        <p:cTn id="128" dur="1000"/>
                                        <p:tgtEl>
                                          <p:spTgt spid="55"/>
                                        </p:tgtEl>
                                        <p:attrNameLst>
                                          <p:attrName>ppt_h</p:attrName>
                                        </p:attrNameLst>
                                      </p:cBhvr>
                                      <p:tavLst>
                                        <p:tav tm="0">
                                          <p:val>
                                            <p:strVal val="ppt_h"/>
                                          </p:val>
                                        </p:tav>
                                        <p:tav tm="100000">
                                          <p:val>
                                            <p:fltVal val="0"/>
                                          </p:val>
                                        </p:tav>
                                      </p:tavLst>
                                    </p:anim>
                                    <p:anim calcmode="lin" valueType="num">
                                      <p:cBhvr>
                                        <p:cTn id="129" dur="1000"/>
                                        <p:tgtEl>
                                          <p:spTgt spid="55"/>
                                        </p:tgtEl>
                                        <p:attrNameLst>
                                          <p:attrName>ppt_x</p:attrName>
                                        </p:attrNameLst>
                                      </p:cBhvr>
                                      <p:tavLst>
                                        <p:tav tm="0">
                                          <p:val>
                                            <p:strVal val="ppt_x"/>
                                          </p:val>
                                        </p:tav>
                                        <p:tav tm="100000">
                                          <p:val>
                                            <p:fltVal val="0.5"/>
                                          </p:val>
                                        </p:tav>
                                      </p:tavLst>
                                    </p:anim>
                                    <p:anim calcmode="lin" valueType="num">
                                      <p:cBhvr>
                                        <p:cTn id="130" dur="1000"/>
                                        <p:tgtEl>
                                          <p:spTgt spid="55"/>
                                        </p:tgtEl>
                                        <p:attrNameLst>
                                          <p:attrName>ppt_y</p:attrName>
                                        </p:attrNameLst>
                                      </p:cBhvr>
                                      <p:tavLst>
                                        <p:tav tm="0">
                                          <p:val>
                                            <p:strVal val="ppt_y"/>
                                          </p:val>
                                        </p:tav>
                                        <p:tav tm="100000">
                                          <p:val>
                                            <p:fltVal val="0.5"/>
                                          </p:val>
                                        </p:tav>
                                      </p:tavLst>
                                    </p:anim>
                                    <p:set>
                                      <p:cBhvr>
                                        <p:cTn id="131" dur="1" fill="hold">
                                          <p:stCondLst>
                                            <p:cond delay="999"/>
                                          </p:stCondLst>
                                        </p:cTn>
                                        <p:tgtEl>
                                          <p:spTgt spid="55"/>
                                        </p:tgtEl>
                                        <p:attrNameLst>
                                          <p:attrName>style.visibility</p:attrName>
                                        </p:attrNameLst>
                                      </p:cBhvr>
                                      <p:to>
                                        <p:strVal val="hidden"/>
                                      </p:to>
                                    </p:set>
                                  </p:childTnLst>
                                </p:cTn>
                              </p:par>
                              <p:par>
                                <p:cTn id="132" presetID="23" presetClass="exit" presetSubtype="544" fill="hold" nodeType="withEffect">
                                  <p:stCondLst>
                                    <p:cond delay="1000"/>
                                  </p:stCondLst>
                                  <p:iterate type="wd">
                                    <p:tmPct val="5000"/>
                                  </p:iterate>
                                  <p:childTnLst>
                                    <p:anim calcmode="lin" valueType="num">
                                      <p:cBhvr>
                                        <p:cTn id="133" dur="1000"/>
                                        <p:tgtEl>
                                          <p:spTgt spid="72"/>
                                        </p:tgtEl>
                                        <p:attrNameLst>
                                          <p:attrName>ppt_w</p:attrName>
                                        </p:attrNameLst>
                                      </p:cBhvr>
                                      <p:tavLst>
                                        <p:tav tm="0">
                                          <p:val>
                                            <p:strVal val="ppt_w"/>
                                          </p:val>
                                        </p:tav>
                                        <p:tav tm="100000">
                                          <p:val>
                                            <p:fltVal val="0"/>
                                          </p:val>
                                        </p:tav>
                                      </p:tavLst>
                                    </p:anim>
                                    <p:anim calcmode="lin" valueType="num">
                                      <p:cBhvr>
                                        <p:cTn id="134" dur="1000"/>
                                        <p:tgtEl>
                                          <p:spTgt spid="72"/>
                                        </p:tgtEl>
                                        <p:attrNameLst>
                                          <p:attrName>ppt_h</p:attrName>
                                        </p:attrNameLst>
                                      </p:cBhvr>
                                      <p:tavLst>
                                        <p:tav tm="0">
                                          <p:val>
                                            <p:strVal val="ppt_h"/>
                                          </p:val>
                                        </p:tav>
                                        <p:tav tm="100000">
                                          <p:val>
                                            <p:fltVal val="0"/>
                                          </p:val>
                                        </p:tav>
                                      </p:tavLst>
                                    </p:anim>
                                    <p:anim calcmode="lin" valueType="num">
                                      <p:cBhvr>
                                        <p:cTn id="135" dur="1000"/>
                                        <p:tgtEl>
                                          <p:spTgt spid="72"/>
                                        </p:tgtEl>
                                        <p:attrNameLst>
                                          <p:attrName>ppt_x</p:attrName>
                                        </p:attrNameLst>
                                      </p:cBhvr>
                                      <p:tavLst>
                                        <p:tav tm="0">
                                          <p:val>
                                            <p:strVal val="ppt_x"/>
                                          </p:val>
                                        </p:tav>
                                        <p:tav tm="100000">
                                          <p:val>
                                            <p:fltVal val="0.5"/>
                                          </p:val>
                                        </p:tav>
                                      </p:tavLst>
                                    </p:anim>
                                    <p:anim calcmode="lin" valueType="num">
                                      <p:cBhvr>
                                        <p:cTn id="136" dur="1000"/>
                                        <p:tgtEl>
                                          <p:spTgt spid="72"/>
                                        </p:tgtEl>
                                        <p:attrNameLst>
                                          <p:attrName>ppt_y</p:attrName>
                                        </p:attrNameLst>
                                      </p:cBhvr>
                                      <p:tavLst>
                                        <p:tav tm="0">
                                          <p:val>
                                            <p:strVal val="ppt_y"/>
                                          </p:val>
                                        </p:tav>
                                        <p:tav tm="100000">
                                          <p:val>
                                            <p:fltVal val="0.5"/>
                                          </p:val>
                                        </p:tav>
                                      </p:tavLst>
                                    </p:anim>
                                    <p:set>
                                      <p:cBhvr>
                                        <p:cTn id="137" dur="1" fill="hold">
                                          <p:stCondLst>
                                            <p:cond delay="999"/>
                                          </p:stCondLst>
                                        </p:cTn>
                                        <p:tgtEl>
                                          <p:spTgt spid="72"/>
                                        </p:tgtEl>
                                        <p:attrNameLst>
                                          <p:attrName>style.visibility</p:attrName>
                                        </p:attrNameLst>
                                      </p:cBhvr>
                                      <p:to>
                                        <p:strVal val="hidden"/>
                                      </p:to>
                                    </p:set>
                                  </p:childTnLst>
                                </p:cTn>
                              </p:par>
                              <p:par>
                                <p:cTn id="138" presetID="23" presetClass="exit" presetSubtype="544" fill="hold" nodeType="withEffect">
                                  <p:stCondLst>
                                    <p:cond delay="1000"/>
                                  </p:stCondLst>
                                  <p:iterate type="wd">
                                    <p:tmPct val="5000"/>
                                  </p:iterate>
                                  <p:childTnLst>
                                    <p:anim calcmode="lin" valueType="num">
                                      <p:cBhvr>
                                        <p:cTn id="139" dur="1000"/>
                                        <p:tgtEl>
                                          <p:spTgt spid="91"/>
                                        </p:tgtEl>
                                        <p:attrNameLst>
                                          <p:attrName>ppt_w</p:attrName>
                                        </p:attrNameLst>
                                      </p:cBhvr>
                                      <p:tavLst>
                                        <p:tav tm="0">
                                          <p:val>
                                            <p:strVal val="ppt_w"/>
                                          </p:val>
                                        </p:tav>
                                        <p:tav tm="100000">
                                          <p:val>
                                            <p:fltVal val="0"/>
                                          </p:val>
                                        </p:tav>
                                      </p:tavLst>
                                    </p:anim>
                                    <p:anim calcmode="lin" valueType="num">
                                      <p:cBhvr>
                                        <p:cTn id="140" dur="1000"/>
                                        <p:tgtEl>
                                          <p:spTgt spid="91"/>
                                        </p:tgtEl>
                                        <p:attrNameLst>
                                          <p:attrName>ppt_h</p:attrName>
                                        </p:attrNameLst>
                                      </p:cBhvr>
                                      <p:tavLst>
                                        <p:tav tm="0">
                                          <p:val>
                                            <p:strVal val="ppt_h"/>
                                          </p:val>
                                        </p:tav>
                                        <p:tav tm="100000">
                                          <p:val>
                                            <p:fltVal val="0"/>
                                          </p:val>
                                        </p:tav>
                                      </p:tavLst>
                                    </p:anim>
                                    <p:anim calcmode="lin" valueType="num">
                                      <p:cBhvr>
                                        <p:cTn id="141" dur="1000"/>
                                        <p:tgtEl>
                                          <p:spTgt spid="91"/>
                                        </p:tgtEl>
                                        <p:attrNameLst>
                                          <p:attrName>ppt_x</p:attrName>
                                        </p:attrNameLst>
                                      </p:cBhvr>
                                      <p:tavLst>
                                        <p:tav tm="0">
                                          <p:val>
                                            <p:strVal val="ppt_x"/>
                                          </p:val>
                                        </p:tav>
                                        <p:tav tm="100000">
                                          <p:val>
                                            <p:fltVal val="0.5"/>
                                          </p:val>
                                        </p:tav>
                                      </p:tavLst>
                                    </p:anim>
                                    <p:anim calcmode="lin" valueType="num">
                                      <p:cBhvr>
                                        <p:cTn id="142" dur="1000"/>
                                        <p:tgtEl>
                                          <p:spTgt spid="91"/>
                                        </p:tgtEl>
                                        <p:attrNameLst>
                                          <p:attrName>ppt_y</p:attrName>
                                        </p:attrNameLst>
                                      </p:cBhvr>
                                      <p:tavLst>
                                        <p:tav tm="0">
                                          <p:val>
                                            <p:strVal val="ppt_y"/>
                                          </p:val>
                                        </p:tav>
                                        <p:tav tm="100000">
                                          <p:val>
                                            <p:fltVal val="0.5"/>
                                          </p:val>
                                        </p:tav>
                                      </p:tavLst>
                                    </p:anim>
                                    <p:set>
                                      <p:cBhvr>
                                        <p:cTn id="143" dur="1" fill="hold">
                                          <p:stCondLst>
                                            <p:cond delay="999"/>
                                          </p:stCondLst>
                                        </p:cTn>
                                        <p:tgtEl>
                                          <p:spTgt spid="91"/>
                                        </p:tgtEl>
                                        <p:attrNameLst>
                                          <p:attrName>style.visibility</p:attrName>
                                        </p:attrNameLst>
                                      </p:cBhvr>
                                      <p:to>
                                        <p:strVal val="hidden"/>
                                      </p:to>
                                    </p:set>
                                  </p:childTnLst>
                                </p:cTn>
                              </p:par>
                              <p:par>
                                <p:cTn id="144" presetID="23" presetClass="exit" presetSubtype="544" fill="hold" grpId="1" nodeType="withEffect">
                                  <p:stCondLst>
                                    <p:cond delay="1000"/>
                                  </p:stCondLst>
                                  <p:iterate type="wd">
                                    <p:tmPct val="5000"/>
                                  </p:iterate>
                                  <p:childTnLst>
                                    <p:anim calcmode="lin" valueType="num">
                                      <p:cBhvr>
                                        <p:cTn id="145" dur="1000"/>
                                        <p:tgtEl>
                                          <p:spTgt spid="26"/>
                                        </p:tgtEl>
                                        <p:attrNameLst>
                                          <p:attrName>ppt_w</p:attrName>
                                        </p:attrNameLst>
                                      </p:cBhvr>
                                      <p:tavLst>
                                        <p:tav tm="0">
                                          <p:val>
                                            <p:strVal val="ppt_w"/>
                                          </p:val>
                                        </p:tav>
                                        <p:tav tm="100000">
                                          <p:val>
                                            <p:fltVal val="0"/>
                                          </p:val>
                                        </p:tav>
                                      </p:tavLst>
                                    </p:anim>
                                    <p:anim calcmode="lin" valueType="num">
                                      <p:cBhvr>
                                        <p:cTn id="146" dur="1000"/>
                                        <p:tgtEl>
                                          <p:spTgt spid="26"/>
                                        </p:tgtEl>
                                        <p:attrNameLst>
                                          <p:attrName>ppt_h</p:attrName>
                                        </p:attrNameLst>
                                      </p:cBhvr>
                                      <p:tavLst>
                                        <p:tav tm="0">
                                          <p:val>
                                            <p:strVal val="ppt_h"/>
                                          </p:val>
                                        </p:tav>
                                        <p:tav tm="100000">
                                          <p:val>
                                            <p:fltVal val="0"/>
                                          </p:val>
                                        </p:tav>
                                      </p:tavLst>
                                    </p:anim>
                                    <p:anim calcmode="lin" valueType="num">
                                      <p:cBhvr>
                                        <p:cTn id="147" dur="1000"/>
                                        <p:tgtEl>
                                          <p:spTgt spid="26"/>
                                        </p:tgtEl>
                                        <p:attrNameLst>
                                          <p:attrName>ppt_x</p:attrName>
                                        </p:attrNameLst>
                                      </p:cBhvr>
                                      <p:tavLst>
                                        <p:tav tm="0">
                                          <p:val>
                                            <p:strVal val="ppt_x"/>
                                          </p:val>
                                        </p:tav>
                                        <p:tav tm="100000">
                                          <p:val>
                                            <p:fltVal val="0.5"/>
                                          </p:val>
                                        </p:tav>
                                      </p:tavLst>
                                    </p:anim>
                                    <p:anim calcmode="lin" valueType="num">
                                      <p:cBhvr>
                                        <p:cTn id="148" dur="1000"/>
                                        <p:tgtEl>
                                          <p:spTgt spid="26"/>
                                        </p:tgtEl>
                                        <p:attrNameLst>
                                          <p:attrName>ppt_y</p:attrName>
                                        </p:attrNameLst>
                                      </p:cBhvr>
                                      <p:tavLst>
                                        <p:tav tm="0">
                                          <p:val>
                                            <p:strVal val="ppt_y"/>
                                          </p:val>
                                        </p:tav>
                                        <p:tav tm="100000">
                                          <p:val>
                                            <p:fltVal val="0.5"/>
                                          </p:val>
                                        </p:tav>
                                      </p:tavLst>
                                    </p:anim>
                                    <p:set>
                                      <p:cBhvr>
                                        <p:cTn id="149" dur="1" fill="hold">
                                          <p:stCondLst>
                                            <p:cond delay="999"/>
                                          </p:stCondLst>
                                        </p:cTn>
                                        <p:tgtEl>
                                          <p:spTgt spid="26"/>
                                        </p:tgtEl>
                                        <p:attrNameLst>
                                          <p:attrName>style.visibility</p:attrName>
                                        </p:attrNameLst>
                                      </p:cBhvr>
                                      <p:to>
                                        <p:strVal val="hidden"/>
                                      </p:to>
                                    </p:set>
                                  </p:childTnLst>
                                </p:cTn>
                              </p:par>
                              <p:par>
                                <p:cTn id="150" presetID="23" presetClass="exit" presetSubtype="544" fill="hold" grpId="1" nodeType="withEffect">
                                  <p:stCondLst>
                                    <p:cond delay="1000"/>
                                  </p:stCondLst>
                                  <p:iterate type="wd">
                                    <p:tmPct val="5000"/>
                                  </p:iterate>
                                  <p:childTnLst>
                                    <p:anim calcmode="lin" valueType="num">
                                      <p:cBhvr>
                                        <p:cTn id="151" dur="1000"/>
                                        <p:tgtEl>
                                          <p:spTgt spid="25"/>
                                        </p:tgtEl>
                                        <p:attrNameLst>
                                          <p:attrName>ppt_w</p:attrName>
                                        </p:attrNameLst>
                                      </p:cBhvr>
                                      <p:tavLst>
                                        <p:tav tm="0">
                                          <p:val>
                                            <p:strVal val="ppt_w"/>
                                          </p:val>
                                        </p:tav>
                                        <p:tav tm="100000">
                                          <p:val>
                                            <p:fltVal val="0"/>
                                          </p:val>
                                        </p:tav>
                                      </p:tavLst>
                                    </p:anim>
                                    <p:anim calcmode="lin" valueType="num">
                                      <p:cBhvr>
                                        <p:cTn id="152" dur="1000"/>
                                        <p:tgtEl>
                                          <p:spTgt spid="25"/>
                                        </p:tgtEl>
                                        <p:attrNameLst>
                                          <p:attrName>ppt_h</p:attrName>
                                        </p:attrNameLst>
                                      </p:cBhvr>
                                      <p:tavLst>
                                        <p:tav tm="0">
                                          <p:val>
                                            <p:strVal val="ppt_h"/>
                                          </p:val>
                                        </p:tav>
                                        <p:tav tm="100000">
                                          <p:val>
                                            <p:fltVal val="0"/>
                                          </p:val>
                                        </p:tav>
                                      </p:tavLst>
                                    </p:anim>
                                    <p:anim calcmode="lin" valueType="num">
                                      <p:cBhvr>
                                        <p:cTn id="153" dur="1000"/>
                                        <p:tgtEl>
                                          <p:spTgt spid="25"/>
                                        </p:tgtEl>
                                        <p:attrNameLst>
                                          <p:attrName>ppt_x</p:attrName>
                                        </p:attrNameLst>
                                      </p:cBhvr>
                                      <p:tavLst>
                                        <p:tav tm="0">
                                          <p:val>
                                            <p:strVal val="ppt_x"/>
                                          </p:val>
                                        </p:tav>
                                        <p:tav tm="100000">
                                          <p:val>
                                            <p:fltVal val="0.5"/>
                                          </p:val>
                                        </p:tav>
                                      </p:tavLst>
                                    </p:anim>
                                    <p:anim calcmode="lin" valueType="num">
                                      <p:cBhvr>
                                        <p:cTn id="154" dur="1000"/>
                                        <p:tgtEl>
                                          <p:spTgt spid="25"/>
                                        </p:tgtEl>
                                        <p:attrNameLst>
                                          <p:attrName>ppt_y</p:attrName>
                                        </p:attrNameLst>
                                      </p:cBhvr>
                                      <p:tavLst>
                                        <p:tav tm="0">
                                          <p:val>
                                            <p:strVal val="ppt_y"/>
                                          </p:val>
                                        </p:tav>
                                        <p:tav tm="100000">
                                          <p:val>
                                            <p:fltVal val="0.5"/>
                                          </p:val>
                                        </p:tav>
                                      </p:tavLst>
                                    </p:anim>
                                    <p:set>
                                      <p:cBhvr>
                                        <p:cTn id="155" dur="1" fill="hold">
                                          <p:stCondLst>
                                            <p:cond delay="999"/>
                                          </p:stCondLst>
                                        </p:cTn>
                                        <p:tgtEl>
                                          <p:spTgt spid="25"/>
                                        </p:tgtEl>
                                        <p:attrNameLst>
                                          <p:attrName>style.visibility</p:attrName>
                                        </p:attrNameLst>
                                      </p:cBhvr>
                                      <p:to>
                                        <p:strVal val="hidden"/>
                                      </p:to>
                                    </p:set>
                                  </p:childTnLst>
                                </p:cTn>
                              </p:par>
                              <p:par>
                                <p:cTn id="156" presetID="23" presetClass="exit" presetSubtype="544" fill="hold" grpId="1" nodeType="withEffect">
                                  <p:stCondLst>
                                    <p:cond delay="1000"/>
                                  </p:stCondLst>
                                  <p:iterate type="wd">
                                    <p:tmPct val="5000"/>
                                  </p:iterate>
                                  <p:childTnLst>
                                    <p:anim calcmode="lin" valueType="num">
                                      <p:cBhvr>
                                        <p:cTn id="157" dur="1000"/>
                                        <p:tgtEl>
                                          <p:spTgt spid="70"/>
                                        </p:tgtEl>
                                        <p:attrNameLst>
                                          <p:attrName>ppt_w</p:attrName>
                                        </p:attrNameLst>
                                      </p:cBhvr>
                                      <p:tavLst>
                                        <p:tav tm="0">
                                          <p:val>
                                            <p:strVal val="ppt_w"/>
                                          </p:val>
                                        </p:tav>
                                        <p:tav tm="100000">
                                          <p:val>
                                            <p:fltVal val="0"/>
                                          </p:val>
                                        </p:tav>
                                      </p:tavLst>
                                    </p:anim>
                                    <p:anim calcmode="lin" valueType="num">
                                      <p:cBhvr>
                                        <p:cTn id="158" dur="1000"/>
                                        <p:tgtEl>
                                          <p:spTgt spid="70"/>
                                        </p:tgtEl>
                                        <p:attrNameLst>
                                          <p:attrName>ppt_h</p:attrName>
                                        </p:attrNameLst>
                                      </p:cBhvr>
                                      <p:tavLst>
                                        <p:tav tm="0">
                                          <p:val>
                                            <p:strVal val="ppt_h"/>
                                          </p:val>
                                        </p:tav>
                                        <p:tav tm="100000">
                                          <p:val>
                                            <p:fltVal val="0"/>
                                          </p:val>
                                        </p:tav>
                                      </p:tavLst>
                                    </p:anim>
                                    <p:anim calcmode="lin" valueType="num">
                                      <p:cBhvr>
                                        <p:cTn id="159" dur="1000"/>
                                        <p:tgtEl>
                                          <p:spTgt spid="70"/>
                                        </p:tgtEl>
                                        <p:attrNameLst>
                                          <p:attrName>ppt_x</p:attrName>
                                        </p:attrNameLst>
                                      </p:cBhvr>
                                      <p:tavLst>
                                        <p:tav tm="0">
                                          <p:val>
                                            <p:strVal val="ppt_x"/>
                                          </p:val>
                                        </p:tav>
                                        <p:tav tm="100000">
                                          <p:val>
                                            <p:fltVal val="0.5"/>
                                          </p:val>
                                        </p:tav>
                                      </p:tavLst>
                                    </p:anim>
                                    <p:anim calcmode="lin" valueType="num">
                                      <p:cBhvr>
                                        <p:cTn id="160" dur="1000"/>
                                        <p:tgtEl>
                                          <p:spTgt spid="70"/>
                                        </p:tgtEl>
                                        <p:attrNameLst>
                                          <p:attrName>ppt_y</p:attrName>
                                        </p:attrNameLst>
                                      </p:cBhvr>
                                      <p:tavLst>
                                        <p:tav tm="0">
                                          <p:val>
                                            <p:strVal val="ppt_y"/>
                                          </p:val>
                                        </p:tav>
                                        <p:tav tm="100000">
                                          <p:val>
                                            <p:fltVal val="0.5"/>
                                          </p:val>
                                        </p:tav>
                                      </p:tavLst>
                                    </p:anim>
                                    <p:set>
                                      <p:cBhvr>
                                        <p:cTn id="161" dur="1" fill="hold">
                                          <p:stCondLst>
                                            <p:cond delay="999"/>
                                          </p:stCondLst>
                                        </p:cTn>
                                        <p:tgtEl>
                                          <p:spTgt spid="70"/>
                                        </p:tgtEl>
                                        <p:attrNameLst>
                                          <p:attrName>style.visibility</p:attrName>
                                        </p:attrNameLst>
                                      </p:cBhvr>
                                      <p:to>
                                        <p:strVal val="hidden"/>
                                      </p:to>
                                    </p:set>
                                  </p:childTnLst>
                                </p:cTn>
                              </p:par>
                              <p:par>
                                <p:cTn id="162" presetID="23" presetClass="exit" presetSubtype="544" fill="hold" nodeType="withEffect">
                                  <p:stCondLst>
                                    <p:cond delay="1000"/>
                                  </p:stCondLst>
                                  <p:iterate type="wd">
                                    <p:tmPct val="5000"/>
                                  </p:iterate>
                                  <p:childTnLst>
                                    <p:anim calcmode="lin" valueType="num">
                                      <p:cBhvr>
                                        <p:cTn id="163" dur="1000"/>
                                        <p:tgtEl>
                                          <p:spTgt spid="99"/>
                                        </p:tgtEl>
                                        <p:attrNameLst>
                                          <p:attrName>ppt_w</p:attrName>
                                        </p:attrNameLst>
                                      </p:cBhvr>
                                      <p:tavLst>
                                        <p:tav tm="0">
                                          <p:val>
                                            <p:strVal val="ppt_w"/>
                                          </p:val>
                                        </p:tav>
                                        <p:tav tm="100000">
                                          <p:val>
                                            <p:fltVal val="0"/>
                                          </p:val>
                                        </p:tav>
                                      </p:tavLst>
                                    </p:anim>
                                    <p:anim calcmode="lin" valueType="num">
                                      <p:cBhvr>
                                        <p:cTn id="164" dur="1000"/>
                                        <p:tgtEl>
                                          <p:spTgt spid="99"/>
                                        </p:tgtEl>
                                        <p:attrNameLst>
                                          <p:attrName>ppt_h</p:attrName>
                                        </p:attrNameLst>
                                      </p:cBhvr>
                                      <p:tavLst>
                                        <p:tav tm="0">
                                          <p:val>
                                            <p:strVal val="ppt_h"/>
                                          </p:val>
                                        </p:tav>
                                        <p:tav tm="100000">
                                          <p:val>
                                            <p:fltVal val="0"/>
                                          </p:val>
                                        </p:tav>
                                      </p:tavLst>
                                    </p:anim>
                                    <p:anim calcmode="lin" valueType="num">
                                      <p:cBhvr>
                                        <p:cTn id="165" dur="1000"/>
                                        <p:tgtEl>
                                          <p:spTgt spid="99"/>
                                        </p:tgtEl>
                                        <p:attrNameLst>
                                          <p:attrName>ppt_x</p:attrName>
                                        </p:attrNameLst>
                                      </p:cBhvr>
                                      <p:tavLst>
                                        <p:tav tm="0">
                                          <p:val>
                                            <p:strVal val="ppt_x"/>
                                          </p:val>
                                        </p:tav>
                                        <p:tav tm="100000">
                                          <p:val>
                                            <p:fltVal val="0.5"/>
                                          </p:val>
                                        </p:tav>
                                      </p:tavLst>
                                    </p:anim>
                                    <p:anim calcmode="lin" valueType="num">
                                      <p:cBhvr>
                                        <p:cTn id="166" dur="1000"/>
                                        <p:tgtEl>
                                          <p:spTgt spid="99"/>
                                        </p:tgtEl>
                                        <p:attrNameLst>
                                          <p:attrName>ppt_y</p:attrName>
                                        </p:attrNameLst>
                                      </p:cBhvr>
                                      <p:tavLst>
                                        <p:tav tm="0">
                                          <p:val>
                                            <p:strVal val="ppt_y"/>
                                          </p:val>
                                        </p:tav>
                                        <p:tav tm="100000">
                                          <p:val>
                                            <p:fltVal val="0.5"/>
                                          </p:val>
                                        </p:tav>
                                      </p:tavLst>
                                    </p:anim>
                                    <p:set>
                                      <p:cBhvr>
                                        <p:cTn id="167" dur="1" fill="hold">
                                          <p:stCondLst>
                                            <p:cond delay="999"/>
                                          </p:stCondLst>
                                        </p:cTn>
                                        <p:tgtEl>
                                          <p:spTgt spid="99"/>
                                        </p:tgtEl>
                                        <p:attrNameLst>
                                          <p:attrName>style.visibility</p:attrName>
                                        </p:attrNameLst>
                                      </p:cBhvr>
                                      <p:to>
                                        <p:strVal val="hidden"/>
                                      </p:to>
                                    </p:set>
                                  </p:childTnLst>
                                </p:cTn>
                              </p:par>
                              <p:par>
                                <p:cTn id="168" presetID="23" presetClass="exit" presetSubtype="544" fill="hold" nodeType="withEffect">
                                  <p:stCondLst>
                                    <p:cond delay="1000"/>
                                  </p:stCondLst>
                                  <p:iterate type="wd">
                                    <p:tmPct val="5000"/>
                                  </p:iterate>
                                  <p:childTnLst>
                                    <p:anim calcmode="lin" valueType="num">
                                      <p:cBhvr>
                                        <p:cTn id="169" dur="1000"/>
                                        <p:tgtEl>
                                          <p:spTgt spid="93"/>
                                        </p:tgtEl>
                                        <p:attrNameLst>
                                          <p:attrName>ppt_w</p:attrName>
                                        </p:attrNameLst>
                                      </p:cBhvr>
                                      <p:tavLst>
                                        <p:tav tm="0">
                                          <p:val>
                                            <p:strVal val="ppt_w"/>
                                          </p:val>
                                        </p:tav>
                                        <p:tav tm="100000">
                                          <p:val>
                                            <p:fltVal val="0"/>
                                          </p:val>
                                        </p:tav>
                                      </p:tavLst>
                                    </p:anim>
                                    <p:anim calcmode="lin" valueType="num">
                                      <p:cBhvr>
                                        <p:cTn id="170" dur="1000"/>
                                        <p:tgtEl>
                                          <p:spTgt spid="93"/>
                                        </p:tgtEl>
                                        <p:attrNameLst>
                                          <p:attrName>ppt_h</p:attrName>
                                        </p:attrNameLst>
                                      </p:cBhvr>
                                      <p:tavLst>
                                        <p:tav tm="0">
                                          <p:val>
                                            <p:strVal val="ppt_h"/>
                                          </p:val>
                                        </p:tav>
                                        <p:tav tm="100000">
                                          <p:val>
                                            <p:fltVal val="0"/>
                                          </p:val>
                                        </p:tav>
                                      </p:tavLst>
                                    </p:anim>
                                    <p:anim calcmode="lin" valueType="num">
                                      <p:cBhvr>
                                        <p:cTn id="171" dur="1000"/>
                                        <p:tgtEl>
                                          <p:spTgt spid="93"/>
                                        </p:tgtEl>
                                        <p:attrNameLst>
                                          <p:attrName>ppt_x</p:attrName>
                                        </p:attrNameLst>
                                      </p:cBhvr>
                                      <p:tavLst>
                                        <p:tav tm="0">
                                          <p:val>
                                            <p:strVal val="ppt_x"/>
                                          </p:val>
                                        </p:tav>
                                        <p:tav tm="100000">
                                          <p:val>
                                            <p:fltVal val="0.5"/>
                                          </p:val>
                                        </p:tav>
                                      </p:tavLst>
                                    </p:anim>
                                    <p:anim calcmode="lin" valueType="num">
                                      <p:cBhvr>
                                        <p:cTn id="172" dur="1000"/>
                                        <p:tgtEl>
                                          <p:spTgt spid="93"/>
                                        </p:tgtEl>
                                        <p:attrNameLst>
                                          <p:attrName>ppt_y</p:attrName>
                                        </p:attrNameLst>
                                      </p:cBhvr>
                                      <p:tavLst>
                                        <p:tav tm="0">
                                          <p:val>
                                            <p:strVal val="ppt_y"/>
                                          </p:val>
                                        </p:tav>
                                        <p:tav tm="100000">
                                          <p:val>
                                            <p:fltVal val="0.5"/>
                                          </p:val>
                                        </p:tav>
                                      </p:tavLst>
                                    </p:anim>
                                    <p:set>
                                      <p:cBhvr>
                                        <p:cTn id="173" dur="1" fill="hold">
                                          <p:stCondLst>
                                            <p:cond delay="999"/>
                                          </p:stCondLst>
                                        </p:cTn>
                                        <p:tgtEl>
                                          <p:spTgt spid="93"/>
                                        </p:tgtEl>
                                        <p:attrNameLst>
                                          <p:attrName>style.visibility</p:attrName>
                                        </p:attrNameLst>
                                      </p:cBhvr>
                                      <p:to>
                                        <p:strVal val="hidden"/>
                                      </p:to>
                                    </p:set>
                                  </p:childTnLst>
                                </p:cTn>
                              </p:par>
                              <p:par>
                                <p:cTn id="174" presetID="23" presetClass="exit" presetSubtype="544" fill="hold" grpId="1" nodeType="withEffect">
                                  <p:stCondLst>
                                    <p:cond delay="1000"/>
                                  </p:stCondLst>
                                  <p:iterate type="wd">
                                    <p:tmPct val="5000"/>
                                  </p:iterate>
                                  <p:childTnLst>
                                    <p:anim calcmode="lin" valueType="num">
                                      <p:cBhvr>
                                        <p:cTn id="175" dur="1000"/>
                                        <p:tgtEl>
                                          <p:spTgt spid="36"/>
                                        </p:tgtEl>
                                        <p:attrNameLst>
                                          <p:attrName>ppt_w</p:attrName>
                                        </p:attrNameLst>
                                      </p:cBhvr>
                                      <p:tavLst>
                                        <p:tav tm="0">
                                          <p:val>
                                            <p:strVal val="ppt_w"/>
                                          </p:val>
                                        </p:tav>
                                        <p:tav tm="100000">
                                          <p:val>
                                            <p:fltVal val="0"/>
                                          </p:val>
                                        </p:tav>
                                      </p:tavLst>
                                    </p:anim>
                                    <p:anim calcmode="lin" valueType="num">
                                      <p:cBhvr>
                                        <p:cTn id="176" dur="1000"/>
                                        <p:tgtEl>
                                          <p:spTgt spid="36"/>
                                        </p:tgtEl>
                                        <p:attrNameLst>
                                          <p:attrName>ppt_h</p:attrName>
                                        </p:attrNameLst>
                                      </p:cBhvr>
                                      <p:tavLst>
                                        <p:tav tm="0">
                                          <p:val>
                                            <p:strVal val="ppt_h"/>
                                          </p:val>
                                        </p:tav>
                                        <p:tav tm="100000">
                                          <p:val>
                                            <p:fltVal val="0"/>
                                          </p:val>
                                        </p:tav>
                                      </p:tavLst>
                                    </p:anim>
                                    <p:anim calcmode="lin" valueType="num">
                                      <p:cBhvr>
                                        <p:cTn id="177" dur="1000"/>
                                        <p:tgtEl>
                                          <p:spTgt spid="36"/>
                                        </p:tgtEl>
                                        <p:attrNameLst>
                                          <p:attrName>ppt_x</p:attrName>
                                        </p:attrNameLst>
                                      </p:cBhvr>
                                      <p:tavLst>
                                        <p:tav tm="0">
                                          <p:val>
                                            <p:strVal val="ppt_x"/>
                                          </p:val>
                                        </p:tav>
                                        <p:tav tm="100000">
                                          <p:val>
                                            <p:fltVal val="0.5"/>
                                          </p:val>
                                        </p:tav>
                                      </p:tavLst>
                                    </p:anim>
                                    <p:anim calcmode="lin" valueType="num">
                                      <p:cBhvr>
                                        <p:cTn id="178" dur="1000"/>
                                        <p:tgtEl>
                                          <p:spTgt spid="36"/>
                                        </p:tgtEl>
                                        <p:attrNameLst>
                                          <p:attrName>ppt_y</p:attrName>
                                        </p:attrNameLst>
                                      </p:cBhvr>
                                      <p:tavLst>
                                        <p:tav tm="0">
                                          <p:val>
                                            <p:strVal val="ppt_y"/>
                                          </p:val>
                                        </p:tav>
                                        <p:tav tm="100000">
                                          <p:val>
                                            <p:fltVal val="0.5"/>
                                          </p:val>
                                        </p:tav>
                                      </p:tavLst>
                                    </p:anim>
                                    <p:set>
                                      <p:cBhvr>
                                        <p:cTn id="179" dur="1" fill="hold">
                                          <p:stCondLst>
                                            <p:cond delay="999"/>
                                          </p:stCondLst>
                                        </p:cTn>
                                        <p:tgtEl>
                                          <p:spTgt spid="36"/>
                                        </p:tgtEl>
                                        <p:attrNameLst>
                                          <p:attrName>style.visibility</p:attrName>
                                        </p:attrNameLst>
                                      </p:cBhvr>
                                      <p:to>
                                        <p:strVal val="hidden"/>
                                      </p:to>
                                    </p:set>
                                  </p:childTnLst>
                                </p:cTn>
                              </p:par>
                              <p:par>
                                <p:cTn id="180" presetID="23" presetClass="exit" presetSubtype="544" fill="hold" grpId="1" nodeType="withEffect">
                                  <p:stCondLst>
                                    <p:cond delay="1000"/>
                                  </p:stCondLst>
                                  <p:iterate type="wd">
                                    <p:tmPct val="5000"/>
                                  </p:iterate>
                                  <p:childTnLst>
                                    <p:anim calcmode="lin" valueType="num">
                                      <p:cBhvr>
                                        <p:cTn id="181" dur="1000"/>
                                        <p:tgtEl>
                                          <p:spTgt spid="35"/>
                                        </p:tgtEl>
                                        <p:attrNameLst>
                                          <p:attrName>ppt_w</p:attrName>
                                        </p:attrNameLst>
                                      </p:cBhvr>
                                      <p:tavLst>
                                        <p:tav tm="0">
                                          <p:val>
                                            <p:strVal val="ppt_w"/>
                                          </p:val>
                                        </p:tav>
                                        <p:tav tm="100000">
                                          <p:val>
                                            <p:fltVal val="0"/>
                                          </p:val>
                                        </p:tav>
                                      </p:tavLst>
                                    </p:anim>
                                    <p:anim calcmode="lin" valueType="num">
                                      <p:cBhvr>
                                        <p:cTn id="182" dur="1000"/>
                                        <p:tgtEl>
                                          <p:spTgt spid="35"/>
                                        </p:tgtEl>
                                        <p:attrNameLst>
                                          <p:attrName>ppt_h</p:attrName>
                                        </p:attrNameLst>
                                      </p:cBhvr>
                                      <p:tavLst>
                                        <p:tav tm="0">
                                          <p:val>
                                            <p:strVal val="ppt_h"/>
                                          </p:val>
                                        </p:tav>
                                        <p:tav tm="100000">
                                          <p:val>
                                            <p:fltVal val="0"/>
                                          </p:val>
                                        </p:tav>
                                      </p:tavLst>
                                    </p:anim>
                                    <p:anim calcmode="lin" valueType="num">
                                      <p:cBhvr>
                                        <p:cTn id="183" dur="1000"/>
                                        <p:tgtEl>
                                          <p:spTgt spid="35"/>
                                        </p:tgtEl>
                                        <p:attrNameLst>
                                          <p:attrName>ppt_x</p:attrName>
                                        </p:attrNameLst>
                                      </p:cBhvr>
                                      <p:tavLst>
                                        <p:tav tm="0">
                                          <p:val>
                                            <p:strVal val="ppt_x"/>
                                          </p:val>
                                        </p:tav>
                                        <p:tav tm="100000">
                                          <p:val>
                                            <p:fltVal val="0.5"/>
                                          </p:val>
                                        </p:tav>
                                      </p:tavLst>
                                    </p:anim>
                                    <p:anim calcmode="lin" valueType="num">
                                      <p:cBhvr>
                                        <p:cTn id="184" dur="1000"/>
                                        <p:tgtEl>
                                          <p:spTgt spid="35"/>
                                        </p:tgtEl>
                                        <p:attrNameLst>
                                          <p:attrName>ppt_y</p:attrName>
                                        </p:attrNameLst>
                                      </p:cBhvr>
                                      <p:tavLst>
                                        <p:tav tm="0">
                                          <p:val>
                                            <p:strVal val="ppt_y"/>
                                          </p:val>
                                        </p:tav>
                                        <p:tav tm="100000">
                                          <p:val>
                                            <p:fltVal val="0.5"/>
                                          </p:val>
                                        </p:tav>
                                      </p:tavLst>
                                    </p:anim>
                                    <p:set>
                                      <p:cBhvr>
                                        <p:cTn id="185" dur="1" fill="hold">
                                          <p:stCondLst>
                                            <p:cond delay="999"/>
                                          </p:stCondLst>
                                        </p:cTn>
                                        <p:tgtEl>
                                          <p:spTgt spid="35"/>
                                        </p:tgtEl>
                                        <p:attrNameLst>
                                          <p:attrName>style.visibility</p:attrName>
                                        </p:attrNameLst>
                                      </p:cBhvr>
                                      <p:to>
                                        <p:strVal val="hidden"/>
                                      </p:to>
                                    </p:set>
                                  </p:childTnLst>
                                </p:cTn>
                              </p:par>
                              <p:par>
                                <p:cTn id="186" presetID="23" presetClass="exit" presetSubtype="544" fill="hold" grpId="1" nodeType="withEffect">
                                  <p:stCondLst>
                                    <p:cond delay="1000"/>
                                  </p:stCondLst>
                                  <p:iterate type="wd">
                                    <p:tmPct val="5000"/>
                                  </p:iterate>
                                  <p:childTnLst>
                                    <p:anim calcmode="lin" valueType="num">
                                      <p:cBhvr>
                                        <p:cTn id="187" dur="1000"/>
                                        <p:tgtEl>
                                          <p:spTgt spid="69"/>
                                        </p:tgtEl>
                                        <p:attrNameLst>
                                          <p:attrName>ppt_w</p:attrName>
                                        </p:attrNameLst>
                                      </p:cBhvr>
                                      <p:tavLst>
                                        <p:tav tm="0">
                                          <p:val>
                                            <p:strVal val="ppt_w"/>
                                          </p:val>
                                        </p:tav>
                                        <p:tav tm="100000">
                                          <p:val>
                                            <p:fltVal val="0"/>
                                          </p:val>
                                        </p:tav>
                                      </p:tavLst>
                                    </p:anim>
                                    <p:anim calcmode="lin" valueType="num">
                                      <p:cBhvr>
                                        <p:cTn id="188" dur="1000"/>
                                        <p:tgtEl>
                                          <p:spTgt spid="69"/>
                                        </p:tgtEl>
                                        <p:attrNameLst>
                                          <p:attrName>ppt_h</p:attrName>
                                        </p:attrNameLst>
                                      </p:cBhvr>
                                      <p:tavLst>
                                        <p:tav tm="0">
                                          <p:val>
                                            <p:strVal val="ppt_h"/>
                                          </p:val>
                                        </p:tav>
                                        <p:tav tm="100000">
                                          <p:val>
                                            <p:fltVal val="0"/>
                                          </p:val>
                                        </p:tav>
                                      </p:tavLst>
                                    </p:anim>
                                    <p:anim calcmode="lin" valueType="num">
                                      <p:cBhvr>
                                        <p:cTn id="189" dur="1000"/>
                                        <p:tgtEl>
                                          <p:spTgt spid="69"/>
                                        </p:tgtEl>
                                        <p:attrNameLst>
                                          <p:attrName>ppt_x</p:attrName>
                                        </p:attrNameLst>
                                      </p:cBhvr>
                                      <p:tavLst>
                                        <p:tav tm="0">
                                          <p:val>
                                            <p:strVal val="ppt_x"/>
                                          </p:val>
                                        </p:tav>
                                        <p:tav tm="100000">
                                          <p:val>
                                            <p:fltVal val="0.5"/>
                                          </p:val>
                                        </p:tav>
                                      </p:tavLst>
                                    </p:anim>
                                    <p:anim calcmode="lin" valueType="num">
                                      <p:cBhvr>
                                        <p:cTn id="190" dur="1000"/>
                                        <p:tgtEl>
                                          <p:spTgt spid="69"/>
                                        </p:tgtEl>
                                        <p:attrNameLst>
                                          <p:attrName>ppt_y</p:attrName>
                                        </p:attrNameLst>
                                      </p:cBhvr>
                                      <p:tavLst>
                                        <p:tav tm="0">
                                          <p:val>
                                            <p:strVal val="ppt_y"/>
                                          </p:val>
                                        </p:tav>
                                        <p:tav tm="100000">
                                          <p:val>
                                            <p:fltVal val="0.5"/>
                                          </p:val>
                                        </p:tav>
                                      </p:tavLst>
                                    </p:anim>
                                    <p:set>
                                      <p:cBhvr>
                                        <p:cTn id="191" dur="1" fill="hold">
                                          <p:stCondLst>
                                            <p:cond delay="999"/>
                                          </p:stCondLst>
                                        </p:cTn>
                                        <p:tgtEl>
                                          <p:spTgt spid="69"/>
                                        </p:tgtEl>
                                        <p:attrNameLst>
                                          <p:attrName>style.visibility</p:attrName>
                                        </p:attrNameLst>
                                      </p:cBhvr>
                                      <p:to>
                                        <p:strVal val="hidden"/>
                                      </p:to>
                                    </p:set>
                                  </p:childTnLst>
                                </p:cTn>
                              </p:par>
                              <p:par>
                                <p:cTn id="192" presetID="23" presetClass="exit" presetSubtype="544" fill="hold" nodeType="withEffect">
                                  <p:stCondLst>
                                    <p:cond delay="1000"/>
                                  </p:stCondLst>
                                  <p:iterate type="wd">
                                    <p:tmPct val="5000"/>
                                  </p:iterate>
                                  <p:childTnLst>
                                    <p:anim calcmode="lin" valueType="num">
                                      <p:cBhvr>
                                        <p:cTn id="193" dur="1000"/>
                                        <p:tgtEl>
                                          <p:spTgt spid="98"/>
                                        </p:tgtEl>
                                        <p:attrNameLst>
                                          <p:attrName>ppt_w</p:attrName>
                                        </p:attrNameLst>
                                      </p:cBhvr>
                                      <p:tavLst>
                                        <p:tav tm="0">
                                          <p:val>
                                            <p:strVal val="ppt_w"/>
                                          </p:val>
                                        </p:tav>
                                        <p:tav tm="100000">
                                          <p:val>
                                            <p:fltVal val="0"/>
                                          </p:val>
                                        </p:tav>
                                      </p:tavLst>
                                    </p:anim>
                                    <p:anim calcmode="lin" valueType="num">
                                      <p:cBhvr>
                                        <p:cTn id="194" dur="1000"/>
                                        <p:tgtEl>
                                          <p:spTgt spid="98"/>
                                        </p:tgtEl>
                                        <p:attrNameLst>
                                          <p:attrName>ppt_h</p:attrName>
                                        </p:attrNameLst>
                                      </p:cBhvr>
                                      <p:tavLst>
                                        <p:tav tm="0">
                                          <p:val>
                                            <p:strVal val="ppt_h"/>
                                          </p:val>
                                        </p:tav>
                                        <p:tav tm="100000">
                                          <p:val>
                                            <p:fltVal val="0"/>
                                          </p:val>
                                        </p:tav>
                                      </p:tavLst>
                                    </p:anim>
                                    <p:anim calcmode="lin" valueType="num">
                                      <p:cBhvr>
                                        <p:cTn id="195" dur="1000"/>
                                        <p:tgtEl>
                                          <p:spTgt spid="98"/>
                                        </p:tgtEl>
                                        <p:attrNameLst>
                                          <p:attrName>ppt_x</p:attrName>
                                        </p:attrNameLst>
                                      </p:cBhvr>
                                      <p:tavLst>
                                        <p:tav tm="0">
                                          <p:val>
                                            <p:strVal val="ppt_x"/>
                                          </p:val>
                                        </p:tav>
                                        <p:tav tm="100000">
                                          <p:val>
                                            <p:fltVal val="0.5"/>
                                          </p:val>
                                        </p:tav>
                                      </p:tavLst>
                                    </p:anim>
                                    <p:anim calcmode="lin" valueType="num">
                                      <p:cBhvr>
                                        <p:cTn id="196" dur="1000"/>
                                        <p:tgtEl>
                                          <p:spTgt spid="98"/>
                                        </p:tgtEl>
                                        <p:attrNameLst>
                                          <p:attrName>ppt_y</p:attrName>
                                        </p:attrNameLst>
                                      </p:cBhvr>
                                      <p:tavLst>
                                        <p:tav tm="0">
                                          <p:val>
                                            <p:strVal val="ppt_y"/>
                                          </p:val>
                                        </p:tav>
                                        <p:tav tm="100000">
                                          <p:val>
                                            <p:fltVal val="0.5"/>
                                          </p:val>
                                        </p:tav>
                                      </p:tavLst>
                                    </p:anim>
                                    <p:set>
                                      <p:cBhvr>
                                        <p:cTn id="197" dur="1" fill="hold">
                                          <p:stCondLst>
                                            <p:cond delay="999"/>
                                          </p:stCondLst>
                                        </p:cTn>
                                        <p:tgtEl>
                                          <p:spTgt spid="98"/>
                                        </p:tgtEl>
                                        <p:attrNameLst>
                                          <p:attrName>style.visibility</p:attrName>
                                        </p:attrNameLst>
                                      </p:cBhvr>
                                      <p:to>
                                        <p:strVal val="hidden"/>
                                      </p:to>
                                    </p:set>
                                  </p:childTnLst>
                                </p:cTn>
                              </p:par>
                              <p:par>
                                <p:cTn id="198" presetID="23" presetClass="exit" presetSubtype="544" fill="hold" nodeType="withEffect">
                                  <p:stCondLst>
                                    <p:cond delay="1000"/>
                                  </p:stCondLst>
                                  <p:iterate type="wd">
                                    <p:tmPct val="5000"/>
                                  </p:iterate>
                                  <p:childTnLst>
                                    <p:anim calcmode="lin" valueType="num">
                                      <p:cBhvr>
                                        <p:cTn id="199" dur="1000"/>
                                        <p:tgtEl>
                                          <p:spTgt spid="94"/>
                                        </p:tgtEl>
                                        <p:attrNameLst>
                                          <p:attrName>ppt_w</p:attrName>
                                        </p:attrNameLst>
                                      </p:cBhvr>
                                      <p:tavLst>
                                        <p:tav tm="0">
                                          <p:val>
                                            <p:strVal val="ppt_w"/>
                                          </p:val>
                                        </p:tav>
                                        <p:tav tm="100000">
                                          <p:val>
                                            <p:fltVal val="0"/>
                                          </p:val>
                                        </p:tav>
                                      </p:tavLst>
                                    </p:anim>
                                    <p:anim calcmode="lin" valueType="num">
                                      <p:cBhvr>
                                        <p:cTn id="200" dur="1000"/>
                                        <p:tgtEl>
                                          <p:spTgt spid="94"/>
                                        </p:tgtEl>
                                        <p:attrNameLst>
                                          <p:attrName>ppt_h</p:attrName>
                                        </p:attrNameLst>
                                      </p:cBhvr>
                                      <p:tavLst>
                                        <p:tav tm="0">
                                          <p:val>
                                            <p:strVal val="ppt_h"/>
                                          </p:val>
                                        </p:tav>
                                        <p:tav tm="100000">
                                          <p:val>
                                            <p:fltVal val="0"/>
                                          </p:val>
                                        </p:tav>
                                      </p:tavLst>
                                    </p:anim>
                                    <p:anim calcmode="lin" valueType="num">
                                      <p:cBhvr>
                                        <p:cTn id="201" dur="1000"/>
                                        <p:tgtEl>
                                          <p:spTgt spid="94"/>
                                        </p:tgtEl>
                                        <p:attrNameLst>
                                          <p:attrName>ppt_x</p:attrName>
                                        </p:attrNameLst>
                                      </p:cBhvr>
                                      <p:tavLst>
                                        <p:tav tm="0">
                                          <p:val>
                                            <p:strVal val="ppt_x"/>
                                          </p:val>
                                        </p:tav>
                                        <p:tav tm="100000">
                                          <p:val>
                                            <p:fltVal val="0.5"/>
                                          </p:val>
                                        </p:tav>
                                      </p:tavLst>
                                    </p:anim>
                                    <p:anim calcmode="lin" valueType="num">
                                      <p:cBhvr>
                                        <p:cTn id="202" dur="1000"/>
                                        <p:tgtEl>
                                          <p:spTgt spid="94"/>
                                        </p:tgtEl>
                                        <p:attrNameLst>
                                          <p:attrName>ppt_y</p:attrName>
                                        </p:attrNameLst>
                                      </p:cBhvr>
                                      <p:tavLst>
                                        <p:tav tm="0">
                                          <p:val>
                                            <p:strVal val="ppt_y"/>
                                          </p:val>
                                        </p:tav>
                                        <p:tav tm="100000">
                                          <p:val>
                                            <p:fltVal val="0.5"/>
                                          </p:val>
                                        </p:tav>
                                      </p:tavLst>
                                    </p:anim>
                                    <p:set>
                                      <p:cBhvr>
                                        <p:cTn id="203" dur="1" fill="hold">
                                          <p:stCondLst>
                                            <p:cond delay="999"/>
                                          </p:stCondLst>
                                        </p:cTn>
                                        <p:tgtEl>
                                          <p:spTgt spid="94"/>
                                        </p:tgtEl>
                                        <p:attrNameLst>
                                          <p:attrName>style.visibility</p:attrName>
                                        </p:attrNameLst>
                                      </p:cBhvr>
                                      <p:to>
                                        <p:strVal val="hidden"/>
                                      </p:to>
                                    </p:set>
                                  </p:childTnLst>
                                </p:cTn>
                              </p:par>
                              <p:par>
                                <p:cTn id="204" presetID="23" presetClass="exit" presetSubtype="544" fill="hold" grpId="1" nodeType="withEffect">
                                  <p:stCondLst>
                                    <p:cond delay="1000"/>
                                  </p:stCondLst>
                                  <p:iterate type="wd">
                                    <p:tmPct val="5000"/>
                                  </p:iterate>
                                  <p:childTnLst>
                                    <p:anim calcmode="lin" valueType="num">
                                      <p:cBhvr>
                                        <p:cTn id="205" dur="750"/>
                                        <p:tgtEl>
                                          <p:spTgt spid="30"/>
                                        </p:tgtEl>
                                        <p:attrNameLst>
                                          <p:attrName>ppt_w</p:attrName>
                                        </p:attrNameLst>
                                      </p:cBhvr>
                                      <p:tavLst>
                                        <p:tav tm="0">
                                          <p:val>
                                            <p:strVal val="ppt_w"/>
                                          </p:val>
                                        </p:tav>
                                        <p:tav tm="100000">
                                          <p:val>
                                            <p:fltVal val="0"/>
                                          </p:val>
                                        </p:tav>
                                      </p:tavLst>
                                    </p:anim>
                                    <p:anim calcmode="lin" valueType="num">
                                      <p:cBhvr>
                                        <p:cTn id="206" dur="750"/>
                                        <p:tgtEl>
                                          <p:spTgt spid="30"/>
                                        </p:tgtEl>
                                        <p:attrNameLst>
                                          <p:attrName>ppt_h</p:attrName>
                                        </p:attrNameLst>
                                      </p:cBhvr>
                                      <p:tavLst>
                                        <p:tav tm="0">
                                          <p:val>
                                            <p:strVal val="ppt_h"/>
                                          </p:val>
                                        </p:tav>
                                        <p:tav tm="100000">
                                          <p:val>
                                            <p:fltVal val="0"/>
                                          </p:val>
                                        </p:tav>
                                      </p:tavLst>
                                    </p:anim>
                                    <p:anim calcmode="lin" valueType="num">
                                      <p:cBhvr>
                                        <p:cTn id="207" dur="750"/>
                                        <p:tgtEl>
                                          <p:spTgt spid="30"/>
                                        </p:tgtEl>
                                        <p:attrNameLst>
                                          <p:attrName>ppt_x</p:attrName>
                                        </p:attrNameLst>
                                      </p:cBhvr>
                                      <p:tavLst>
                                        <p:tav tm="0">
                                          <p:val>
                                            <p:strVal val="ppt_x"/>
                                          </p:val>
                                        </p:tav>
                                        <p:tav tm="100000">
                                          <p:val>
                                            <p:fltVal val="0.5"/>
                                          </p:val>
                                        </p:tav>
                                      </p:tavLst>
                                    </p:anim>
                                    <p:anim calcmode="lin" valueType="num">
                                      <p:cBhvr>
                                        <p:cTn id="208" dur="750"/>
                                        <p:tgtEl>
                                          <p:spTgt spid="30"/>
                                        </p:tgtEl>
                                        <p:attrNameLst>
                                          <p:attrName>ppt_y</p:attrName>
                                        </p:attrNameLst>
                                      </p:cBhvr>
                                      <p:tavLst>
                                        <p:tav tm="0">
                                          <p:val>
                                            <p:strVal val="ppt_y"/>
                                          </p:val>
                                        </p:tav>
                                        <p:tav tm="100000">
                                          <p:val>
                                            <p:fltVal val="0.5"/>
                                          </p:val>
                                        </p:tav>
                                      </p:tavLst>
                                    </p:anim>
                                    <p:set>
                                      <p:cBhvr>
                                        <p:cTn id="209" dur="1" fill="hold">
                                          <p:stCondLst>
                                            <p:cond delay="749"/>
                                          </p:stCondLst>
                                        </p:cTn>
                                        <p:tgtEl>
                                          <p:spTgt spid="30"/>
                                        </p:tgtEl>
                                        <p:attrNameLst>
                                          <p:attrName>style.visibility</p:attrName>
                                        </p:attrNameLst>
                                      </p:cBhvr>
                                      <p:to>
                                        <p:strVal val="hidden"/>
                                      </p:to>
                                    </p:set>
                                  </p:childTnLst>
                                </p:cTn>
                              </p:par>
                              <p:par>
                                <p:cTn id="210" presetID="23" presetClass="exit" presetSubtype="544" fill="hold" grpId="1" nodeType="withEffect">
                                  <p:stCondLst>
                                    <p:cond delay="1000"/>
                                  </p:stCondLst>
                                  <p:iterate type="wd">
                                    <p:tmPct val="5000"/>
                                  </p:iterate>
                                  <p:childTnLst>
                                    <p:anim calcmode="lin" valueType="num">
                                      <p:cBhvr>
                                        <p:cTn id="211" dur="1000"/>
                                        <p:tgtEl>
                                          <p:spTgt spid="29"/>
                                        </p:tgtEl>
                                        <p:attrNameLst>
                                          <p:attrName>ppt_w</p:attrName>
                                        </p:attrNameLst>
                                      </p:cBhvr>
                                      <p:tavLst>
                                        <p:tav tm="0">
                                          <p:val>
                                            <p:strVal val="ppt_w"/>
                                          </p:val>
                                        </p:tav>
                                        <p:tav tm="100000">
                                          <p:val>
                                            <p:fltVal val="0"/>
                                          </p:val>
                                        </p:tav>
                                      </p:tavLst>
                                    </p:anim>
                                    <p:anim calcmode="lin" valueType="num">
                                      <p:cBhvr>
                                        <p:cTn id="212" dur="1000"/>
                                        <p:tgtEl>
                                          <p:spTgt spid="29"/>
                                        </p:tgtEl>
                                        <p:attrNameLst>
                                          <p:attrName>ppt_h</p:attrName>
                                        </p:attrNameLst>
                                      </p:cBhvr>
                                      <p:tavLst>
                                        <p:tav tm="0">
                                          <p:val>
                                            <p:strVal val="ppt_h"/>
                                          </p:val>
                                        </p:tav>
                                        <p:tav tm="100000">
                                          <p:val>
                                            <p:fltVal val="0"/>
                                          </p:val>
                                        </p:tav>
                                      </p:tavLst>
                                    </p:anim>
                                    <p:anim calcmode="lin" valueType="num">
                                      <p:cBhvr>
                                        <p:cTn id="213" dur="1000"/>
                                        <p:tgtEl>
                                          <p:spTgt spid="29"/>
                                        </p:tgtEl>
                                        <p:attrNameLst>
                                          <p:attrName>ppt_x</p:attrName>
                                        </p:attrNameLst>
                                      </p:cBhvr>
                                      <p:tavLst>
                                        <p:tav tm="0">
                                          <p:val>
                                            <p:strVal val="ppt_x"/>
                                          </p:val>
                                        </p:tav>
                                        <p:tav tm="100000">
                                          <p:val>
                                            <p:fltVal val="0.5"/>
                                          </p:val>
                                        </p:tav>
                                      </p:tavLst>
                                    </p:anim>
                                    <p:anim calcmode="lin" valueType="num">
                                      <p:cBhvr>
                                        <p:cTn id="214" dur="1000"/>
                                        <p:tgtEl>
                                          <p:spTgt spid="29"/>
                                        </p:tgtEl>
                                        <p:attrNameLst>
                                          <p:attrName>ppt_y</p:attrName>
                                        </p:attrNameLst>
                                      </p:cBhvr>
                                      <p:tavLst>
                                        <p:tav tm="0">
                                          <p:val>
                                            <p:strVal val="ppt_y"/>
                                          </p:val>
                                        </p:tav>
                                        <p:tav tm="100000">
                                          <p:val>
                                            <p:fltVal val="0.5"/>
                                          </p:val>
                                        </p:tav>
                                      </p:tavLst>
                                    </p:anim>
                                    <p:set>
                                      <p:cBhvr>
                                        <p:cTn id="215" dur="1" fill="hold">
                                          <p:stCondLst>
                                            <p:cond delay="999"/>
                                          </p:stCondLst>
                                        </p:cTn>
                                        <p:tgtEl>
                                          <p:spTgt spid="29"/>
                                        </p:tgtEl>
                                        <p:attrNameLst>
                                          <p:attrName>style.visibility</p:attrName>
                                        </p:attrNameLst>
                                      </p:cBhvr>
                                      <p:to>
                                        <p:strVal val="hidden"/>
                                      </p:to>
                                    </p:set>
                                  </p:childTnLst>
                                </p:cTn>
                              </p:par>
                              <p:par>
                                <p:cTn id="216" presetID="23" presetClass="exit" presetSubtype="544" fill="hold" grpId="1" nodeType="withEffect">
                                  <p:stCondLst>
                                    <p:cond delay="1000"/>
                                  </p:stCondLst>
                                  <p:iterate type="wd">
                                    <p:tmPct val="5000"/>
                                  </p:iterate>
                                  <p:childTnLst>
                                    <p:anim calcmode="lin" valueType="num">
                                      <p:cBhvr>
                                        <p:cTn id="217" dur="1000"/>
                                        <p:tgtEl>
                                          <p:spTgt spid="59"/>
                                        </p:tgtEl>
                                        <p:attrNameLst>
                                          <p:attrName>ppt_w</p:attrName>
                                        </p:attrNameLst>
                                      </p:cBhvr>
                                      <p:tavLst>
                                        <p:tav tm="0">
                                          <p:val>
                                            <p:strVal val="ppt_w"/>
                                          </p:val>
                                        </p:tav>
                                        <p:tav tm="100000">
                                          <p:val>
                                            <p:fltVal val="0"/>
                                          </p:val>
                                        </p:tav>
                                      </p:tavLst>
                                    </p:anim>
                                    <p:anim calcmode="lin" valueType="num">
                                      <p:cBhvr>
                                        <p:cTn id="218" dur="1000"/>
                                        <p:tgtEl>
                                          <p:spTgt spid="59"/>
                                        </p:tgtEl>
                                        <p:attrNameLst>
                                          <p:attrName>ppt_h</p:attrName>
                                        </p:attrNameLst>
                                      </p:cBhvr>
                                      <p:tavLst>
                                        <p:tav tm="0">
                                          <p:val>
                                            <p:strVal val="ppt_h"/>
                                          </p:val>
                                        </p:tav>
                                        <p:tav tm="100000">
                                          <p:val>
                                            <p:fltVal val="0"/>
                                          </p:val>
                                        </p:tav>
                                      </p:tavLst>
                                    </p:anim>
                                    <p:anim calcmode="lin" valueType="num">
                                      <p:cBhvr>
                                        <p:cTn id="219" dur="1000"/>
                                        <p:tgtEl>
                                          <p:spTgt spid="59"/>
                                        </p:tgtEl>
                                        <p:attrNameLst>
                                          <p:attrName>ppt_x</p:attrName>
                                        </p:attrNameLst>
                                      </p:cBhvr>
                                      <p:tavLst>
                                        <p:tav tm="0">
                                          <p:val>
                                            <p:strVal val="ppt_x"/>
                                          </p:val>
                                        </p:tav>
                                        <p:tav tm="100000">
                                          <p:val>
                                            <p:fltVal val="0.5"/>
                                          </p:val>
                                        </p:tav>
                                      </p:tavLst>
                                    </p:anim>
                                    <p:anim calcmode="lin" valueType="num">
                                      <p:cBhvr>
                                        <p:cTn id="220" dur="1000"/>
                                        <p:tgtEl>
                                          <p:spTgt spid="59"/>
                                        </p:tgtEl>
                                        <p:attrNameLst>
                                          <p:attrName>ppt_y</p:attrName>
                                        </p:attrNameLst>
                                      </p:cBhvr>
                                      <p:tavLst>
                                        <p:tav tm="0">
                                          <p:val>
                                            <p:strVal val="ppt_y"/>
                                          </p:val>
                                        </p:tav>
                                        <p:tav tm="100000">
                                          <p:val>
                                            <p:fltVal val="0.5"/>
                                          </p:val>
                                        </p:tav>
                                      </p:tavLst>
                                    </p:anim>
                                    <p:set>
                                      <p:cBhvr>
                                        <p:cTn id="221" dur="1" fill="hold">
                                          <p:stCondLst>
                                            <p:cond delay="999"/>
                                          </p:stCondLst>
                                        </p:cTn>
                                        <p:tgtEl>
                                          <p:spTgt spid="59"/>
                                        </p:tgtEl>
                                        <p:attrNameLst>
                                          <p:attrName>style.visibility</p:attrName>
                                        </p:attrNameLst>
                                      </p:cBhvr>
                                      <p:to>
                                        <p:strVal val="hidden"/>
                                      </p:to>
                                    </p:set>
                                  </p:childTnLst>
                                </p:cTn>
                              </p:par>
                              <p:par>
                                <p:cTn id="222" presetID="23" presetClass="exit" presetSubtype="544" fill="hold" nodeType="withEffect">
                                  <p:stCondLst>
                                    <p:cond delay="1000"/>
                                  </p:stCondLst>
                                  <p:iterate type="wd">
                                    <p:tmPct val="5000"/>
                                  </p:iterate>
                                  <p:childTnLst>
                                    <p:anim calcmode="lin" valueType="num">
                                      <p:cBhvr>
                                        <p:cTn id="223" dur="1000"/>
                                        <p:tgtEl>
                                          <p:spTgt spid="100"/>
                                        </p:tgtEl>
                                        <p:attrNameLst>
                                          <p:attrName>ppt_w</p:attrName>
                                        </p:attrNameLst>
                                      </p:cBhvr>
                                      <p:tavLst>
                                        <p:tav tm="0">
                                          <p:val>
                                            <p:strVal val="ppt_w"/>
                                          </p:val>
                                        </p:tav>
                                        <p:tav tm="100000">
                                          <p:val>
                                            <p:fltVal val="0"/>
                                          </p:val>
                                        </p:tav>
                                      </p:tavLst>
                                    </p:anim>
                                    <p:anim calcmode="lin" valueType="num">
                                      <p:cBhvr>
                                        <p:cTn id="224" dur="1000"/>
                                        <p:tgtEl>
                                          <p:spTgt spid="100"/>
                                        </p:tgtEl>
                                        <p:attrNameLst>
                                          <p:attrName>ppt_h</p:attrName>
                                        </p:attrNameLst>
                                      </p:cBhvr>
                                      <p:tavLst>
                                        <p:tav tm="0">
                                          <p:val>
                                            <p:strVal val="ppt_h"/>
                                          </p:val>
                                        </p:tav>
                                        <p:tav tm="100000">
                                          <p:val>
                                            <p:fltVal val="0"/>
                                          </p:val>
                                        </p:tav>
                                      </p:tavLst>
                                    </p:anim>
                                    <p:anim calcmode="lin" valueType="num">
                                      <p:cBhvr>
                                        <p:cTn id="225" dur="1000"/>
                                        <p:tgtEl>
                                          <p:spTgt spid="100"/>
                                        </p:tgtEl>
                                        <p:attrNameLst>
                                          <p:attrName>ppt_x</p:attrName>
                                        </p:attrNameLst>
                                      </p:cBhvr>
                                      <p:tavLst>
                                        <p:tav tm="0">
                                          <p:val>
                                            <p:strVal val="ppt_x"/>
                                          </p:val>
                                        </p:tav>
                                        <p:tav tm="100000">
                                          <p:val>
                                            <p:fltVal val="0.5"/>
                                          </p:val>
                                        </p:tav>
                                      </p:tavLst>
                                    </p:anim>
                                    <p:anim calcmode="lin" valueType="num">
                                      <p:cBhvr>
                                        <p:cTn id="226" dur="1000"/>
                                        <p:tgtEl>
                                          <p:spTgt spid="100"/>
                                        </p:tgtEl>
                                        <p:attrNameLst>
                                          <p:attrName>ppt_y</p:attrName>
                                        </p:attrNameLst>
                                      </p:cBhvr>
                                      <p:tavLst>
                                        <p:tav tm="0">
                                          <p:val>
                                            <p:strVal val="ppt_y"/>
                                          </p:val>
                                        </p:tav>
                                        <p:tav tm="100000">
                                          <p:val>
                                            <p:fltVal val="0.5"/>
                                          </p:val>
                                        </p:tav>
                                      </p:tavLst>
                                    </p:anim>
                                    <p:set>
                                      <p:cBhvr>
                                        <p:cTn id="227" dur="1" fill="hold">
                                          <p:stCondLst>
                                            <p:cond delay="999"/>
                                          </p:stCondLst>
                                        </p:cTn>
                                        <p:tgtEl>
                                          <p:spTgt spid="100"/>
                                        </p:tgtEl>
                                        <p:attrNameLst>
                                          <p:attrName>style.visibility</p:attrName>
                                        </p:attrNameLst>
                                      </p:cBhvr>
                                      <p:to>
                                        <p:strVal val="hidden"/>
                                      </p:to>
                                    </p:set>
                                  </p:childTnLst>
                                </p:cTn>
                              </p:par>
                              <p:par>
                                <p:cTn id="228" presetID="23" presetClass="exit" presetSubtype="544" fill="hold" nodeType="withEffect">
                                  <p:stCondLst>
                                    <p:cond delay="1000"/>
                                  </p:stCondLst>
                                  <p:iterate type="wd">
                                    <p:tmPct val="5000"/>
                                  </p:iterate>
                                  <p:childTnLst>
                                    <p:anim calcmode="lin" valueType="num">
                                      <p:cBhvr>
                                        <p:cTn id="229" dur="1000"/>
                                        <p:tgtEl>
                                          <p:spTgt spid="95"/>
                                        </p:tgtEl>
                                        <p:attrNameLst>
                                          <p:attrName>ppt_w</p:attrName>
                                        </p:attrNameLst>
                                      </p:cBhvr>
                                      <p:tavLst>
                                        <p:tav tm="0">
                                          <p:val>
                                            <p:strVal val="ppt_w"/>
                                          </p:val>
                                        </p:tav>
                                        <p:tav tm="100000">
                                          <p:val>
                                            <p:fltVal val="0"/>
                                          </p:val>
                                        </p:tav>
                                      </p:tavLst>
                                    </p:anim>
                                    <p:anim calcmode="lin" valueType="num">
                                      <p:cBhvr>
                                        <p:cTn id="230" dur="1000"/>
                                        <p:tgtEl>
                                          <p:spTgt spid="95"/>
                                        </p:tgtEl>
                                        <p:attrNameLst>
                                          <p:attrName>ppt_h</p:attrName>
                                        </p:attrNameLst>
                                      </p:cBhvr>
                                      <p:tavLst>
                                        <p:tav tm="0">
                                          <p:val>
                                            <p:strVal val="ppt_h"/>
                                          </p:val>
                                        </p:tav>
                                        <p:tav tm="100000">
                                          <p:val>
                                            <p:fltVal val="0"/>
                                          </p:val>
                                        </p:tav>
                                      </p:tavLst>
                                    </p:anim>
                                    <p:anim calcmode="lin" valueType="num">
                                      <p:cBhvr>
                                        <p:cTn id="231" dur="1000"/>
                                        <p:tgtEl>
                                          <p:spTgt spid="95"/>
                                        </p:tgtEl>
                                        <p:attrNameLst>
                                          <p:attrName>ppt_x</p:attrName>
                                        </p:attrNameLst>
                                      </p:cBhvr>
                                      <p:tavLst>
                                        <p:tav tm="0">
                                          <p:val>
                                            <p:strVal val="ppt_x"/>
                                          </p:val>
                                        </p:tav>
                                        <p:tav tm="100000">
                                          <p:val>
                                            <p:fltVal val="0.5"/>
                                          </p:val>
                                        </p:tav>
                                      </p:tavLst>
                                    </p:anim>
                                    <p:anim calcmode="lin" valueType="num">
                                      <p:cBhvr>
                                        <p:cTn id="232" dur="1000"/>
                                        <p:tgtEl>
                                          <p:spTgt spid="95"/>
                                        </p:tgtEl>
                                        <p:attrNameLst>
                                          <p:attrName>ppt_y</p:attrName>
                                        </p:attrNameLst>
                                      </p:cBhvr>
                                      <p:tavLst>
                                        <p:tav tm="0">
                                          <p:val>
                                            <p:strVal val="ppt_y"/>
                                          </p:val>
                                        </p:tav>
                                        <p:tav tm="100000">
                                          <p:val>
                                            <p:fltVal val="0.5"/>
                                          </p:val>
                                        </p:tav>
                                      </p:tavLst>
                                    </p:anim>
                                    <p:set>
                                      <p:cBhvr>
                                        <p:cTn id="233" dur="1" fill="hold">
                                          <p:stCondLst>
                                            <p:cond delay="999"/>
                                          </p:stCondLst>
                                        </p:cTn>
                                        <p:tgtEl>
                                          <p:spTgt spid="95"/>
                                        </p:tgtEl>
                                        <p:attrNameLst>
                                          <p:attrName>style.visibility</p:attrName>
                                        </p:attrNameLst>
                                      </p:cBhvr>
                                      <p:to>
                                        <p:strVal val="hidden"/>
                                      </p:to>
                                    </p:set>
                                  </p:childTnLst>
                                </p:cTn>
                              </p:par>
                              <p:par>
                                <p:cTn id="234" presetID="23" presetClass="exit" presetSubtype="544" fill="hold" grpId="1" nodeType="withEffect">
                                  <p:stCondLst>
                                    <p:cond delay="1000"/>
                                  </p:stCondLst>
                                  <p:iterate type="wd">
                                    <p:tmPct val="5000"/>
                                  </p:iterate>
                                  <p:childTnLst>
                                    <p:anim calcmode="lin" valueType="num">
                                      <p:cBhvr>
                                        <p:cTn id="235" dur="1000"/>
                                        <p:tgtEl>
                                          <p:spTgt spid="33"/>
                                        </p:tgtEl>
                                        <p:attrNameLst>
                                          <p:attrName>ppt_w</p:attrName>
                                        </p:attrNameLst>
                                      </p:cBhvr>
                                      <p:tavLst>
                                        <p:tav tm="0">
                                          <p:val>
                                            <p:strVal val="ppt_w"/>
                                          </p:val>
                                        </p:tav>
                                        <p:tav tm="100000">
                                          <p:val>
                                            <p:fltVal val="0"/>
                                          </p:val>
                                        </p:tav>
                                      </p:tavLst>
                                    </p:anim>
                                    <p:anim calcmode="lin" valueType="num">
                                      <p:cBhvr>
                                        <p:cTn id="236" dur="1000"/>
                                        <p:tgtEl>
                                          <p:spTgt spid="33"/>
                                        </p:tgtEl>
                                        <p:attrNameLst>
                                          <p:attrName>ppt_h</p:attrName>
                                        </p:attrNameLst>
                                      </p:cBhvr>
                                      <p:tavLst>
                                        <p:tav tm="0">
                                          <p:val>
                                            <p:strVal val="ppt_h"/>
                                          </p:val>
                                        </p:tav>
                                        <p:tav tm="100000">
                                          <p:val>
                                            <p:fltVal val="0"/>
                                          </p:val>
                                        </p:tav>
                                      </p:tavLst>
                                    </p:anim>
                                    <p:anim calcmode="lin" valueType="num">
                                      <p:cBhvr>
                                        <p:cTn id="237" dur="1000"/>
                                        <p:tgtEl>
                                          <p:spTgt spid="33"/>
                                        </p:tgtEl>
                                        <p:attrNameLst>
                                          <p:attrName>ppt_x</p:attrName>
                                        </p:attrNameLst>
                                      </p:cBhvr>
                                      <p:tavLst>
                                        <p:tav tm="0">
                                          <p:val>
                                            <p:strVal val="ppt_x"/>
                                          </p:val>
                                        </p:tav>
                                        <p:tav tm="100000">
                                          <p:val>
                                            <p:fltVal val="0.5"/>
                                          </p:val>
                                        </p:tav>
                                      </p:tavLst>
                                    </p:anim>
                                    <p:anim calcmode="lin" valueType="num">
                                      <p:cBhvr>
                                        <p:cTn id="238" dur="1000"/>
                                        <p:tgtEl>
                                          <p:spTgt spid="33"/>
                                        </p:tgtEl>
                                        <p:attrNameLst>
                                          <p:attrName>ppt_y</p:attrName>
                                        </p:attrNameLst>
                                      </p:cBhvr>
                                      <p:tavLst>
                                        <p:tav tm="0">
                                          <p:val>
                                            <p:strVal val="ppt_y"/>
                                          </p:val>
                                        </p:tav>
                                        <p:tav tm="100000">
                                          <p:val>
                                            <p:fltVal val="0.5"/>
                                          </p:val>
                                        </p:tav>
                                      </p:tavLst>
                                    </p:anim>
                                    <p:set>
                                      <p:cBhvr>
                                        <p:cTn id="239" dur="1" fill="hold">
                                          <p:stCondLst>
                                            <p:cond delay="999"/>
                                          </p:stCondLst>
                                        </p:cTn>
                                        <p:tgtEl>
                                          <p:spTgt spid="33"/>
                                        </p:tgtEl>
                                        <p:attrNameLst>
                                          <p:attrName>style.visibility</p:attrName>
                                        </p:attrNameLst>
                                      </p:cBhvr>
                                      <p:to>
                                        <p:strVal val="hidden"/>
                                      </p:to>
                                    </p:set>
                                  </p:childTnLst>
                                </p:cTn>
                              </p:par>
                              <p:par>
                                <p:cTn id="240" presetID="23" presetClass="exit" presetSubtype="544" fill="hold" grpId="1" nodeType="withEffect">
                                  <p:stCondLst>
                                    <p:cond delay="1000"/>
                                  </p:stCondLst>
                                  <p:iterate type="wd">
                                    <p:tmPct val="5000"/>
                                  </p:iterate>
                                  <p:childTnLst>
                                    <p:anim calcmode="lin" valueType="num">
                                      <p:cBhvr>
                                        <p:cTn id="241" dur="1000"/>
                                        <p:tgtEl>
                                          <p:spTgt spid="32"/>
                                        </p:tgtEl>
                                        <p:attrNameLst>
                                          <p:attrName>ppt_w</p:attrName>
                                        </p:attrNameLst>
                                      </p:cBhvr>
                                      <p:tavLst>
                                        <p:tav tm="0">
                                          <p:val>
                                            <p:strVal val="ppt_w"/>
                                          </p:val>
                                        </p:tav>
                                        <p:tav tm="100000">
                                          <p:val>
                                            <p:fltVal val="0"/>
                                          </p:val>
                                        </p:tav>
                                      </p:tavLst>
                                    </p:anim>
                                    <p:anim calcmode="lin" valueType="num">
                                      <p:cBhvr>
                                        <p:cTn id="242" dur="1000"/>
                                        <p:tgtEl>
                                          <p:spTgt spid="32"/>
                                        </p:tgtEl>
                                        <p:attrNameLst>
                                          <p:attrName>ppt_h</p:attrName>
                                        </p:attrNameLst>
                                      </p:cBhvr>
                                      <p:tavLst>
                                        <p:tav tm="0">
                                          <p:val>
                                            <p:strVal val="ppt_h"/>
                                          </p:val>
                                        </p:tav>
                                        <p:tav tm="100000">
                                          <p:val>
                                            <p:fltVal val="0"/>
                                          </p:val>
                                        </p:tav>
                                      </p:tavLst>
                                    </p:anim>
                                    <p:anim calcmode="lin" valueType="num">
                                      <p:cBhvr>
                                        <p:cTn id="243" dur="1000"/>
                                        <p:tgtEl>
                                          <p:spTgt spid="32"/>
                                        </p:tgtEl>
                                        <p:attrNameLst>
                                          <p:attrName>ppt_x</p:attrName>
                                        </p:attrNameLst>
                                      </p:cBhvr>
                                      <p:tavLst>
                                        <p:tav tm="0">
                                          <p:val>
                                            <p:strVal val="ppt_x"/>
                                          </p:val>
                                        </p:tav>
                                        <p:tav tm="100000">
                                          <p:val>
                                            <p:fltVal val="0.5"/>
                                          </p:val>
                                        </p:tav>
                                      </p:tavLst>
                                    </p:anim>
                                    <p:anim calcmode="lin" valueType="num">
                                      <p:cBhvr>
                                        <p:cTn id="244" dur="1000"/>
                                        <p:tgtEl>
                                          <p:spTgt spid="32"/>
                                        </p:tgtEl>
                                        <p:attrNameLst>
                                          <p:attrName>ppt_y</p:attrName>
                                        </p:attrNameLst>
                                      </p:cBhvr>
                                      <p:tavLst>
                                        <p:tav tm="0">
                                          <p:val>
                                            <p:strVal val="ppt_y"/>
                                          </p:val>
                                        </p:tav>
                                        <p:tav tm="100000">
                                          <p:val>
                                            <p:fltVal val="0.5"/>
                                          </p:val>
                                        </p:tav>
                                      </p:tavLst>
                                    </p:anim>
                                    <p:set>
                                      <p:cBhvr>
                                        <p:cTn id="245"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9" grpId="0" animBg="1"/>
      <p:bldP spid="59" grpId="1" animBg="1"/>
      <p:bldP spid="69" grpId="0" animBg="1"/>
      <p:bldP spid="69" grpId="1" animBg="1"/>
      <p:bldP spid="70" grpId="0" animBg="1"/>
      <p:bldP spid="70" grpId="1" animBg="1"/>
      <p:bldP spid="25" grpId="0"/>
      <p:bldP spid="25" grpId="1"/>
      <p:bldP spid="26" grpId="0"/>
      <p:bldP spid="26" grpId="1"/>
      <p:bldP spid="29" grpId="0"/>
      <p:bldP spid="29" grpId="1"/>
      <p:bldP spid="30" grpId="0"/>
      <p:bldP spid="30" grpId="1"/>
      <p:bldP spid="32" grpId="0"/>
      <p:bldP spid="32" grpId="1"/>
      <p:bldP spid="33" grpId="0"/>
      <p:bldP spid="33" grpId="1"/>
      <p:bldP spid="35" grpId="0"/>
      <p:bldP spid="35" grpId="1"/>
      <p:bldP spid="36" grpId="0"/>
      <p:bldP spid="3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87338063"/>
              </p:ext>
            </p:extLst>
          </p:nvPr>
        </p:nvGraphicFramePr>
        <p:xfrm>
          <a:off x="2006424" y="1668188"/>
          <a:ext cx="1180856" cy="1180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Oval 1"/>
          <p:cNvSpPr/>
          <p:nvPr/>
        </p:nvSpPr>
        <p:spPr>
          <a:xfrm>
            <a:off x="1758652" y="1420416"/>
            <a:ext cx="1676400" cy="1676400"/>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Oval 11"/>
          <p:cNvSpPr/>
          <p:nvPr/>
        </p:nvSpPr>
        <p:spPr>
          <a:xfrm>
            <a:off x="2374594" y="2938074"/>
            <a:ext cx="444516" cy="4445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Oval 12"/>
          <p:cNvSpPr/>
          <p:nvPr/>
        </p:nvSpPr>
        <p:spPr>
          <a:xfrm>
            <a:off x="2904823" y="2792016"/>
            <a:ext cx="444516" cy="4445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Oval 13"/>
          <p:cNvSpPr/>
          <p:nvPr/>
        </p:nvSpPr>
        <p:spPr>
          <a:xfrm>
            <a:off x="1844365" y="2792016"/>
            <a:ext cx="444516" cy="444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5" name="Diagram 14"/>
          <p:cNvGraphicFramePr/>
          <p:nvPr>
            <p:extLst>
              <p:ext uri="{D42A27DB-BD31-4B8C-83A1-F6EECF244321}">
                <p14:modId xmlns:p14="http://schemas.microsoft.com/office/powerpoint/2010/main" val="172707311"/>
              </p:ext>
            </p:extLst>
          </p:nvPr>
        </p:nvGraphicFramePr>
        <p:xfrm>
          <a:off x="4063824" y="1668188"/>
          <a:ext cx="1180856" cy="11808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Oval 15"/>
          <p:cNvSpPr/>
          <p:nvPr/>
        </p:nvSpPr>
        <p:spPr>
          <a:xfrm>
            <a:off x="3816052" y="1420416"/>
            <a:ext cx="1676400" cy="1676400"/>
          </a:xfrm>
          <a:prstGeom prst="ellipse">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Oval 16"/>
          <p:cNvSpPr/>
          <p:nvPr/>
        </p:nvSpPr>
        <p:spPr>
          <a:xfrm>
            <a:off x="4431994" y="2938074"/>
            <a:ext cx="444516" cy="4445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Oval 17"/>
          <p:cNvSpPr/>
          <p:nvPr/>
        </p:nvSpPr>
        <p:spPr>
          <a:xfrm>
            <a:off x="4962223" y="2792016"/>
            <a:ext cx="444516" cy="4445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Oval 18"/>
          <p:cNvSpPr/>
          <p:nvPr/>
        </p:nvSpPr>
        <p:spPr>
          <a:xfrm>
            <a:off x="3901765" y="2792016"/>
            <a:ext cx="444516" cy="444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20" name="Diagram 19"/>
          <p:cNvGraphicFramePr/>
          <p:nvPr>
            <p:extLst>
              <p:ext uri="{D42A27DB-BD31-4B8C-83A1-F6EECF244321}">
                <p14:modId xmlns:p14="http://schemas.microsoft.com/office/powerpoint/2010/main" val="2314097345"/>
              </p:ext>
            </p:extLst>
          </p:nvPr>
        </p:nvGraphicFramePr>
        <p:xfrm>
          <a:off x="6121224" y="1668188"/>
          <a:ext cx="1180856" cy="11808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Oval 20"/>
          <p:cNvSpPr/>
          <p:nvPr/>
        </p:nvSpPr>
        <p:spPr>
          <a:xfrm>
            <a:off x="5873452" y="1420416"/>
            <a:ext cx="1676400" cy="1676400"/>
          </a:xfrm>
          <a:prstGeom prst="ellipse">
            <a:avLst/>
          </a:prstGeom>
          <a:noFill/>
          <a:ln w="1905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Oval 21"/>
          <p:cNvSpPr/>
          <p:nvPr/>
        </p:nvSpPr>
        <p:spPr>
          <a:xfrm>
            <a:off x="6489394" y="2938074"/>
            <a:ext cx="444516" cy="4445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Oval 22"/>
          <p:cNvSpPr/>
          <p:nvPr/>
        </p:nvSpPr>
        <p:spPr>
          <a:xfrm>
            <a:off x="7019623" y="2792016"/>
            <a:ext cx="444516" cy="44451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Oval 23"/>
          <p:cNvSpPr/>
          <p:nvPr/>
        </p:nvSpPr>
        <p:spPr>
          <a:xfrm>
            <a:off x="5959165" y="2792016"/>
            <a:ext cx="444516" cy="4445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TextBox 32"/>
          <p:cNvSpPr txBox="1"/>
          <p:nvPr/>
        </p:nvSpPr>
        <p:spPr>
          <a:xfrm>
            <a:off x="2301927" y="3466996"/>
            <a:ext cx="1201012" cy="276999"/>
          </a:xfrm>
          <a:prstGeom prst="rect">
            <a:avLst/>
          </a:prstGeom>
          <a:noFill/>
        </p:spPr>
        <p:txBody>
          <a:bodyPr wrap="square" rtlCol="0">
            <a:spAutoFit/>
          </a:bodyPr>
          <a:lstStyle/>
          <a:p>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4" name="Rectangle 33"/>
          <p:cNvSpPr/>
          <p:nvPr/>
        </p:nvSpPr>
        <p:spPr>
          <a:xfrm>
            <a:off x="1844366" y="3769563"/>
            <a:ext cx="1813998" cy="369332"/>
          </a:xfrm>
          <a:prstGeom prst="rect">
            <a:avLst/>
          </a:prstGeom>
        </p:spPr>
        <p:txBody>
          <a:bodyPr wrap="square">
            <a:spAutoFit/>
          </a:bodyPr>
          <a:lstStyle/>
          <a:p>
            <a:pPr algn="ctr"/>
            <a:r>
              <a:rPr lang="en-US"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5" name="TextBox 34"/>
          <p:cNvSpPr txBox="1"/>
          <p:nvPr/>
        </p:nvSpPr>
        <p:spPr>
          <a:xfrm>
            <a:off x="4326515" y="3466996"/>
            <a:ext cx="1201012" cy="276999"/>
          </a:xfrm>
          <a:prstGeom prst="rect">
            <a:avLst/>
          </a:prstGeom>
          <a:noFill/>
        </p:spPr>
        <p:txBody>
          <a:bodyPr wrap="square" rtlCol="0">
            <a:spAutoFit/>
          </a:bodyPr>
          <a:lstStyle/>
          <a:p>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8" name="Rectangle 37"/>
          <p:cNvSpPr/>
          <p:nvPr/>
        </p:nvSpPr>
        <p:spPr>
          <a:xfrm>
            <a:off x="3868954" y="3769563"/>
            <a:ext cx="1813998" cy="369332"/>
          </a:xfrm>
          <a:prstGeom prst="rect">
            <a:avLst/>
          </a:prstGeom>
        </p:spPr>
        <p:txBody>
          <a:bodyPr wrap="square">
            <a:spAutoFit/>
          </a:bodyPr>
          <a:lstStyle/>
          <a:p>
            <a:pPr algn="ctr"/>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9" name="TextBox 38"/>
          <p:cNvSpPr txBox="1"/>
          <p:nvPr/>
        </p:nvSpPr>
        <p:spPr>
          <a:xfrm>
            <a:off x="6383915" y="3466996"/>
            <a:ext cx="1201012" cy="276999"/>
          </a:xfrm>
          <a:prstGeom prst="rect">
            <a:avLst/>
          </a:prstGeom>
          <a:noFill/>
        </p:spPr>
        <p:txBody>
          <a:bodyPr wrap="square" rtlCol="0">
            <a:spAutoFit/>
          </a:bodyPr>
          <a:lstStyle/>
          <a:p>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0" name="Rectangle 39"/>
          <p:cNvSpPr/>
          <p:nvPr/>
        </p:nvSpPr>
        <p:spPr>
          <a:xfrm>
            <a:off x="5926354" y="3769563"/>
            <a:ext cx="1813998" cy="369332"/>
          </a:xfrm>
          <a:prstGeom prst="rect">
            <a:avLst/>
          </a:prstGeom>
        </p:spPr>
        <p:txBody>
          <a:bodyPr wrap="square">
            <a:spAutoFit/>
          </a:bodyPr>
          <a:lstStyle/>
          <a:p>
            <a:pPr algn="ctr"/>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43" name="Freeform 42"/>
          <p:cNvSpPr>
            <a:spLocks/>
          </p:cNvSpPr>
          <p:nvPr/>
        </p:nvSpPr>
        <p:spPr bwMode="auto">
          <a:xfrm>
            <a:off x="1980704" y="2932665"/>
            <a:ext cx="171841" cy="163221"/>
          </a:xfrm>
          <a:custGeom>
            <a:avLst/>
            <a:gdLst>
              <a:gd name="T0" fmla="*/ 368 w 368"/>
              <a:gd name="T1" fmla="*/ 35 h 299"/>
              <a:gd name="T2" fmla="*/ 325 w 368"/>
              <a:gd name="T3" fmla="*/ 47 h 299"/>
              <a:gd name="T4" fmla="*/ 358 w 368"/>
              <a:gd name="T5" fmla="*/ 5 h 299"/>
              <a:gd name="T6" fmla="*/ 310 w 368"/>
              <a:gd name="T7" fmla="*/ 24 h 299"/>
              <a:gd name="T8" fmla="*/ 255 w 368"/>
              <a:gd name="T9" fmla="*/ 0 h 299"/>
              <a:gd name="T10" fmla="*/ 180 w 368"/>
              <a:gd name="T11" fmla="*/ 75 h 299"/>
              <a:gd name="T12" fmla="*/ 181 w 368"/>
              <a:gd name="T13" fmla="*/ 92 h 299"/>
              <a:gd name="T14" fmla="*/ 26 w 368"/>
              <a:gd name="T15" fmla="*/ 14 h 299"/>
              <a:gd name="T16" fmla="*/ 16 w 368"/>
              <a:gd name="T17" fmla="*/ 51 h 299"/>
              <a:gd name="T18" fmla="*/ 49 w 368"/>
              <a:gd name="T19" fmla="*/ 114 h 299"/>
              <a:gd name="T20" fmla="*/ 15 w 368"/>
              <a:gd name="T21" fmla="*/ 105 h 299"/>
              <a:gd name="T22" fmla="*/ 15 w 368"/>
              <a:gd name="T23" fmla="*/ 106 h 299"/>
              <a:gd name="T24" fmla="*/ 76 w 368"/>
              <a:gd name="T25" fmla="*/ 180 h 299"/>
              <a:gd name="T26" fmla="*/ 56 w 368"/>
              <a:gd name="T27" fmla="*/ 182 h 299"/>
              <a:gd name="T28" fmla="*/ 41 w 368"/>
              <a:gd name="T29" fmla="*/ 181 h 299"/>
              <a:gd name="T30" fmla="*/ 112 w 368"/>
              <a:gd name="T31" fmla="*/ 234 h 299"/>
              <a:gd name="T32" fmla="*/ 18 w 368"/>
              <a:gd name="T33" fmla="*/ 266 h 299"/>
              <a:gd name="T34" fmla="*/ 0 w 368"/>
              <a:gd name="T35" fmla="*/ 265 h 299"/>
              <a:gd name="T36" fmla="*/ 116 w 368"/>
              <a:gd name="T37" fmla="*/ 299 h 299"/>
              <a:gd name="T38" fmla="*/ 331 w 368"/>
              <a:gd name="T39" fmla="*/ 84 h 299"/>
              <a:gd name="T40" fmla="*/ 331 w 368"/>
              <a:gd name="T41" fmla="*/ 74 h 299"/>
              <a:gd name="T42" fmla="*/ 368 w 368"/>
              <a:gd name="T43" fmla="*/ 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5"/>
                </a:moveTo>
                <a:cubicBezTo>
                  <a:pt x="355" y="41"/>
                  <a:pt x="340" y="45"/>
                  <a:pt x="325" y="47"/>
                </a:cubicBezTo>
                <a:cubicBezTo>
                  <a:pt x="340" y="38"/>
                  <a:pt x="352" y="23"/>
                  <a:pt x="358" y="5"/>
                </a:cubicBezTo>
                <a:cubicBezTo>
                  <a:pt x="343" y="14"/>
                  <a:pt x="327" y="20"/>
                  <a:pt x="310" y="24"/>
                </a:cubicBezTo>
                <a:cubicBezTo>
                  <a:pt x="296" y="9"/>
                  <a:pt x="277" y="0"/>
                  <a:pt x="255" y="0"/>
                </a:cubicBezTo>
                <a:cubicBezTo>
                  <a:pt x="213" y="0"/>
                  <a:pt x="180" y="33"/>
                  <a:pt x="180" y="75"/>
                </a:cubicBezTo>
                <a:cubicBezTo>
                  <a:pt x="180" y="81"/>
                  <a:pt x="180" y="87"/>
                  <a:pt x="181" y="92"/>
                </a:cubicBezTo>
                <a:cubicBezTo>
                  <a:pt x="119" y="89"/>
                  <a:pt x="63" y="59"/>
                  <a:pt x="26" y="14"/>
                </a:cubicBezTo>
                <a:cubicBezTo>
                  <a:pt x="19" y="25"/>
                  <a:pt x="16" y="38"/>
                  <a:pt x="16" y="51"/>
                </a:cubicBezTo>
                <a:cubicBezTo>
                  <a:pt x="16" y="78"/>
                  <a:pt x="29" y="101"/>
                  <a:pt x="49" y="114"/>
                </a:cubicBezTo>
                <a:cubicBezTo>
                  <a:pt x="37" y="114"/>
                  <a:pt x="25" y="111"/>
                  <a:pt x="15" y="105"/>
                </a:cubicBezTo>
                <a:cubicBezTo>
                  <a:pt x="15" y="105"/>
                  <a:pt x="15" y="105"/>
                  <a:pt x="15" y="106"/>
                </a:cubicBezTo>
                <a:cubicBezTo>
                  <a:pt x="15" y="142"/>
                  <a:pt x="41" y="173"/>
                  <a:pt x="76" y="180"/>
                </a:cubicBezTo>
                <a:cubicBezTo>
                  <a:pt x="69" y="182"/>
                  <a:pt x="63" y="182"/>
                  <a:pt x="56" y="182"/>
                </a:cubicBezTo>
                <a:cubicBezTo>
                  <a:pt x="51" y="182"/>
                  <a:pt x="46" y="182"/>
                  <a:pt x="41" y="181"/>
                </a:cubicBezTo>
                <a:cubicBezTo>
                  <a:pt x="51" y="211"/>
                  <a:pt x="79" y="233"/>
                  <a:pt x="112" y="234"/>
                </a:cubicBezTo>
                <a:cubicBezTo>
                  <a:pt x="86" y="254"/>
                  <a:pt x="54" y="266"/>
                  <a:pt x="18" y="266"/>
                </a:cubicBezTo>
                <a:cubicBezTo>
                  <a:pt x="12" y="266"/>
                  <a:pt x="6" y="266"/>
                  <a:pt x="0" y="265"/>
                </a:cubicBezTo>
                <a:cubicBezTo>
                  <a:pt x="34" y="286"/>
                  <a:pt x="73" y="299"/>
                  <a:pt x="116" y="299"/>
                </a:cubicBezTo>
                <a:cubicBezTo>
                  <a:pt x="255" y="299"/>
                  <a:pt x="331" y="184"/>
                  <a:pt x="331" y="84"/>
                </a:cubicBezTo>
                <a:cubicBezTo>
                  <a:pt x="331" y="81"/>
                  <a:pt x="331" y="77"/>
                  <a:pt x="331" y="74"/>
                </a:cubicBezTo>
                <a:cubicBezTo>
                  <a:pt x="345" y="64"/>
                  <a:pt x="358" y="50"/>
                  <a:pt x="368"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3"/>
          <p:cNvSpPr>
            <a:spLocks/>
          </p:cNvSpPr>
          <p:nvPr/>
        </p:nvSpPr>
        <p:spPr bwMode="auto">
          <a:xfrm>
            <a:off x="4043574" y="2932665"/>
            <a:ext cx="171841" cy="163221"/>
          </a:xfrm>
          <a:custGeom>
            <a:avLst/>
            <a:gdLst>
              <a:gd name="T0" fmla="*/ 368 w 368"/>
              <a:gd name="T1" fmla="*/ 35 h 299"/>
              <a:gd name="T2" fmla="*/ 325 w 368"/>
              <a:gd name="T3" fmla="*/ 47 h 299"/>
              <a:gd name="T4" fmla="*/ 358 w 368"/>
              <a:gd name="T5" fmla="*/ 5 h 299"/>
              <a:gd name="T6" fmla="*/ 310 w 368"/>
              <a:gd name="T7" fmla="*/ 24 h 299"/>
              <a:gd name="T8" fmla="*/ 255 w 368"/>
              <a:gd name="T9" fmla="*/ 0 h 299"/>
              <a:gd name="T10" fmla="*/ 180 w 368"/>
              <a:gd name="T11" fmla="*/ 75 h 299"/>
              <a:gd name="T12" fmla="*/ 181 w 368"/>
              <a:gd name="T13" fmla="*/ 92 h 299"/>
              <a:gd name="T14" fmla="*/ 26 w 368"/>
              <a:gd name="T15" fmla="*/ 14 h 299"/>
              <a:gd name="T16" fmla="*/ 16 w 368"/>
              <a:gd name="T17" fmla="*/ 51 h 299"/>
              <a:gd name="T18" fmla="*/ 49 w 368"/>
              <a:gd name="T19" fmla="*/ 114 h 299"/>
              <a:gd name="T20" fmla="*/ 15 w 368"/>
              <a:gd name="T21" fmla="*/ 105 h 299"/>
              <a:gd name="T22" fmla="*/ 15 w 368"/>
              <a:gd name="T23" fmla="*/ 106 h 299"/>
              <a:gd name="T24" fmla="*/ 76 w 368"/>
              <a:gd name="T25" fmla="*/ 180 h 299"/>
              <a:gd name="T26" fmla="*/ 56 w 368"/>
              <a:gd name="T27" fmla="*/ 182 h 299"/>
              <a:gd name="T28" fmla="*/ 41 w 368"/>
              <a:gd name="T29" fmla="*/ 181 h 299"/>
              <a:gd name="T30" fmla="*/ 112 w 368"/>
              <a:gd name="T31" fmla="*/ 234 h 299"/>
              <a:gd name="T32" fmla="*/ 18 w 368"/>
              <a:gd name="T33" fmla="*/ 266 h 299"/>
              <a:gd name="T34" fmla="*/ 0 w 368"/>
              <a:gd name="T35" fmla="*/ 265 h 299"/>
              <a:gd name="T36" fmla="*/ 116 w 368"/>
              <a:gd name="T37" fmla="*/ 299 h 299"/>
              <a:gd name="T38" fmla="*/ 331 w 368"/>
              <a:gd name="T39" fmla="*/ 84 h 299"/>
              <a:gd name="T40" fmla="*/ 331 w 368"/>
              <a:gd name="T41" fmla="*/ 74 h 299"/>
              <a:gd name="T42" fmla="*/ 368 w 368"/>
              <a:gd name="T43" fmla="*/ 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5"/>
                </a:moveTo>
                <a:cubicBezTo>
                  <a:pt x="355" y="41"/>
                  <a:pt x="340" y="45"/>
                  <a:pt x="325" y="47"/>
                </a:cubicBezTo>
                <a:cubicBezTo>
                  <a:pt x="340" y="38"/>
                  <a:pt x="352" y="23"/>
                  <a:pt x="358" y="5"/>
                </a:cubicBezTo>
                <a:cubicBezTo>
                  <a:pt x="343" y="14"/>
                  <a:pt x="327" y="20"/>
                  <a:pt x="310" y="24"/>
                </a:cubicBezTo>
                <a:cubicBezTo>
                  <a:pt x="296" y="9"/>
                  <a:pt x="277" y="0"/>
                  <a:pt x="255" y="0"/>
                </a:cubicBezTo>
                <a:cubicBezTo>
                  <a:pt x="213" y="0"/>
                  <a:pt x="180" y="33"/>
                  <a:pt x="180" y="75"/>
                </a:cubicBezTo>
                <a:cubicBezTo>
                  <a:pt x="180" y="81"/>
                  <a:pt x="180" y="87"/>
                  <a:pt x="181" y="92"/>
                </a:cubicBezTo>
                <a:cubicBezTo>
                  <a:pt x="119" y="89"/>
                  <a:pt x="63" y="59"/>
                  <a:pt x="26" y="14"/>
                </a:cubicBezTo>
                <a:cubicBezTo>
                  <a:pt x="19" y="25"/>
                  <a:pt x="16" y="38"/>
                  <a:pt x="16" y="51"/>
                </a:cubicBezTo>
                <a:cubicBezTo>
                  <a:pt x="16" y="78"/>
                  <a:pt x="29" y="101"/>
                  <a:pt x="49" y="114"/>
                </a:cubicBezTo>
                <a:cubicBezTo>
                  <a:pt x="37" y="114"/>
                  <a:pt x="25" y="111"/>
                  <a:pt x="15" y="105"/>
                </a:cubicBezTo>
                <a:cubicBezTo>
                  <a:pt x="15" y="105"/>
                  <a:pt x="15" y="105"/>
                  <a:pt x="15" y="106"/>
                </a:cubicBezTo>
                <a:cubicBezTo>
                  <a:pt x="15" y="142"/>
                  <a:pt x="41" y="173"/>
                  <a:pt x="76" y="180"/>
                </a:cubicBezTo>
                <a:cubicBezTo>
                  <a:pt x="69" y="182"/>
                  <a:pt x="63" y="182"/>
                  <a:pt x="56" y="182"/>
                </a:cubicBezTo>
                <a:cubicBezTo>
                  <a:pt x="51" y="182"/>
                  <a:pt x="46" y="182"/>
                  <a:pt x="41" y="181"/>
                </a:cubicBezTo>
                <a:cubicBezTo>
                  <a:pt x="51" y="211"/>
                  <a:pt x="79" y="233"/>
                  <a:pt x="112" y="234"/>
                </a:cubicBezTo>
                <a:cubicBezTo>
                  <a:pt x="86" y="254"/>
                  <a:pt x="54" y="266"/>
                  <a:pt x="18" y="266"/>
                </a:cubicBezTo>
                <a:cubicBezTo>
                  <a:pt x="12" y="266"/>
                  <a:pt x="6" y="266"/>
                  <a:pt x="0" y="265"/>
                </a:cubicBezTo>
                <a:cubicBezTo>
                  <a:pt x="34" y="286"/>
                  <a:pt x="73" y="299"/>
                  <a:pt x="116" y="299"/>
                </a:cubicBezTo>
                <a:cubicBezTo>
                  <a:pt x="255" y="299"/>
                  <a:pt x="331" y="184"/>
                  <a:pt x="331" y="84"/>
                </a:cubicBezTo>
                <a:cubicBezTo>
                  <a:pt x="331" y="81"/>
                  <a:pt x="331" y="77"/>
                  <a:pt x="331" y="74"/>
                </a:cubicBezTo>
                <a:cubicBezTo>
                  <a:pt x="345" y="64"/>
                  <a:pt x="358" y="50"/>
                  <a:pt x="368"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4"/>
          <p:cNvSpPr>
            <a:spLocks/>
          </p:cNvSpPr>
          <p:nvPr/>
        </p:nvSpPr>
        <p:spPr bwMode="auto">
          <a:xfrm>
            <a:off x="6106444" y="2932665"/>
            <a:ext cx="171841" cy="163221"/>
          </a:xfrm>
          <a:custGeom>
            <a:avLst/>
            <a:gdLst>
              <a:gd name="T0" fmla="*/ 368 w 368"/>
              <a:gd name="T1" fmla="*/ 35 h 299"/>
              <a:gd name="T2" fmla="*/ 325 w 368"/>
              <a:gd name="T3" fmla="*/ 47 h 299"/>
              <a:gd name="T4" fmla="*/ 358 w 368"/>
              <a:gd name="T5" fmla="*/ 5 h 299"/>
              <a:gd name="T6" fmla="*/ 310 w 368"/>
              <a:gd name="T7" fmla="*/ 24 h 299"/>
              <a:gd name="T8" fmla="*/ 255 w 368"/>
              <a:gd name="T9" fmla="*/ 0 h 299"/>
              <a:gd name="T10" fmla="*/ 180 w 368"/>
              <a:gd name="T11" fmla="*/ 75 h 299"/>
              <a:gd name="T12" fmla="*/ 181 w 368"/>
              <a:gd name="T13" fmla="*/ 92 h 299"/>
              <a:gd name="T14" fmla="*/ 26 w 368"/>
              <a:gd name="T15" fmla="*/ 14 h 299"/>
              <a:gd name="T16" fmla="*/ 16 w 368"/>
              <a:gd name="T17" fmla="*/ 51 h 299"/>
              <a:gd name="T18" fmla="*/ 49 w 368"/>
              <a:gd name="T19" fmla="*/ 114 h 299"/>
              <a:gd name="T20" fmla="*/ 15 w 368"/>
              <a:gd name="T21" fmla="*/ 105 h 299"/>
              <a:gd name="T22" fmla="*/ 15 w 368"/>
              <a:gd name="T23" fmla="*/ 106 h 299"/>
              <a:gd name="T24" fmla="*/ 76 w 368"/>
              <a:gd name="T25" fmla="*/ 180 h 299"/>
              <a:gd name="T26" fmla="*/ 56 w 368"/>
              <a:gd name="T27" fmla="*/ 182 h 299"/>
              <a:gd name="T28" fmla="*/ 41 w 368"/>
              <a:gd name="T29" fmla="*/ 181 h 299"/>
              <a:gd name="T30" fmla="*/ 112 w 368"/>
              <a:gd name="T31" fmla="*/ 234 h 299"/>
              <a:gd name="T32" fmla="*/ 18 w 368"/>
              <a:gd name="T33" fmla="*/ 266 h 299"/>
              <a:gd name="T34" fmla="*/ 0 w 368"/>
              <a:gd name="T35" fmla="*/ 265 h 299"/>
              <a:gd name="T36" fmla="*/ 116 w 368"/>
              <a:gd name="T37" fmla="*/ 299 h 299"/>
              <a:gd name="T38" fmla="*/ 331 w 368"/>
              <a:gd name="T39" fmla="*/ 84 h 299"/>
              <a:gd name="T40" fmla="*/ 331 w 368"/>
              <a:gd name="T41" fmla="*/ 74 h 299"/>
              <a:gd name="T42" fmla="*/ 368 w 368"/>
              <a:gd name="T43" fmla="*/ 3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5"/>
                </a:moveTo>
                <a:cubicBezTo>
                  <a:pt x="355" y="41"/>
                  <a:pt x="340" y="45"/>
                  <a:pt x="325" y="47"/>
                </a:cubicBezTo>
                <a:cubicBezTo>
                  <a:pt x="340" y="38"/>
                  <a:pt x="352" y="23"/>
                  <a:pt x="358" y="5"/>
                </a:cubicBezTo>
                <a:cubicBezTo>
                  <a:pt x="343" y="14"/>
                  <a:pt x="327" y="20"/>
                  <a:pt x="310" y="24"/>
                </a:cubicBezTo>
                <a:cubicBezTo>
                  <a:pt x="296" y="9"/>
                  <a:pt x="277" y="0"/>
                  <a:pt x="255" y="0"/>
                </a:cubicBezTo>
                <a:cubicBezTo>
                  <a:pt x="213" y="0"/>
                  <a:pt x="180" y="33"/>
                  <a:pt x="180" y="75"/>
                </a:cubicBezTo>
                <a:cubicBezTo>
                  <a:pt x="180" y="81"/>
                  <a:pt x="180" y="87"/>
                  <a:pt x="181" y="92"/>
                </a:cubicBezTo>
                <a:cubicBezTo>
                  <a:pt x="119" y="89"/>
                  <a:pt x="63" y="59"/>
                  <a:pt x="26" y="14"/>
                </a:cubicBezTo>
                <a:cubicBezTo>
                  <a:pt x="19" y="25"/>
                  <a:pt x="16" y="38"/>
                  <a:pt x="16" y="51"/>
                </a:cubicBezTo>
                <a:cubicBezTo>
                  <a:pt x="16" y="78"/>
                  <a:pt x="29" y="101"/>
                  <a:pt x="49" y="114"/>
                </a:cubicBezTo>
                <a:cubicBezTo>
                  <a:pt x="37" y="114"/>
                  <a:pt x="25" y="111"/>
                  <a:pt x="15" y="105"/>
                </a:cubicBezTo>
                <a:cubicBezTo>
                  <a:pt x="15" y="105"/>
                  <a:pt x="15" y="105"/>
                  <a:pt x="15" y="106"/>
                </a:cubicBezTo>
                <a:cubicBezTo>
                  <a:pt x="15" y="142"/>
                  <a:pt x="41" y="173"/>
                  <a:pt x="76" y="180"/>
                </a:cubicBezTo>
                <a:cubicBezTo>
                  <a:pt x="69" y="182"/>
                  <a:pt x="63" y="182"/>
                  <a:pt x="56" y="182"/>
                </a:cubicBezTo>
                <a:cubicBezTo>
                  <a:pt x="51" y="182"/>
                  <a:pt x="46" y="182"/>
                  <a:pt x="41" y="181"/>
                </a:cubicBezTo>
                <a:cubicBezTo>
                  <a:pt x="51" y="211"/>
                  <a:pt x="79" y="233"/>
                  <a:pt x="112" y="234"/>
                </a:cubicBezTo>
                <a:cubicBezTo>
                  <a:pt x="86" y="254"/>
                  <a:pt x="54" y="266"/>
                  <a:pt x="18" y="266"/>
                </a:cubicBezTo>
                <a:cubicBezTo>
                  <a:pt x="12" y="266"/>
                  <a:pt x="6" y="266"/>
                  <a:pt x="0" y="265"/>
                </a:cubicBezTo>
                <a:cubicBezTo>
                  <a:pt x="34" y="286"/>
                  <a:pt x="73" y="299"/>
                  <a:pt x="116" y="299"/>
                </a:cubicBezTo>
                <a:cubicBezTo>
                  <a:pt x="255" y="299"/>
                  <a:pt x="331" y="184"/>
                  <a:pt x="331" y="84"/>
                </a:cubicBezTo>
                <a:cubicBezTo>
                  <a:pt x="331" y="81"/>
                  <a:pt x="331" y="77"/>
                  <a:pt x="331" y="74"/>
                </a:cubicBezTo>
                <a:cubicBezTo>
                  <a:pt x="345" y="64"/>
                  <a:pt x="358" y="50"/>
                  <a:pt x="368"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6"/>
          <p:cNvSpPr>
            <a:spLocks noEditPoints="1"/>
          </p:cNvSpPr>
          <p:nvPr/>
        </p:nvSpPr>
        <p:spPr bwMode="auto">
          <a:xfrm>
            <a:off x="2497004" y="3052775"/>
            <a:ext cx="199696" cy="215114"/>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1 w 344"/>
              <a:gd name="T15" fmla="*/ 344 h 344"/>
              <a:gd name="T16" fmla="*/ 344 w 344"/>
              <a:gd name="T17" fmla="*/ 290 h 344"/>
              <a:gd name="T18" fmla="*/ 344 w 344"/>
              <a:gd name="T19" fmla="*/ 152 h 344"/>
              <a:gd name="T20" fmla="*/ 274 w 344"/>
              <a:gd name="T21" fmla="*/ 152 h 344"/>
              <a:gd name="T22" fmla="*/ 276 w 344"/>
              <a:gd name="T23" fmla="*/ 172 h 344"/>
              <a:gd name="T24" fmla="*/ 291 w 344"/>
              <a:gd name="T25" fmla="*/ 0 h 344"/>
              <a:gd name="T26" fmla="*/ 54 w 344"/>
              <a:gd name="T27" fmla="*/ 0 h 344"/>
              <a:gd name="T28" fmla="*/ 0 w 344"/>
              <a:gd name="T29" fmla="*/ 53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3 h 344"/>
              <a:gd name="T42" fmla="*/ 291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1" y="344"/>
                  <a:pt x="291" y="344"/>
                  <a:pt x="291"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1" y="0"/>
                </a:moveTo>
                <a:cubicBezTo>
                  <a:pt x="54" y="0"/>
                  <a:pt x="54" y="0"/>
                  <a:pt x="54" y="0"/>
                </a:cubicBezTo>
                <a:cubicBezTo>
                  <a:pt x="24" y="0"/>
                  <a:pt x="0" y="24"/>
                  <a:pt x="0" y="53"/>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3"/>
                  <a:pt x="344" y="53"/>
                  <a:pt x="344" y="53"/>
                </a:cubicBezTo>
                <a:cubicBezTo>
                  <a:pt x="344" y="24"/>
                  <a:pt x="320" y="0"/>
                  <a:pt x="291" y="0"/>
                </a:cubicBezTo>
                <a:close/>
                <a:moveTo>
                  <a:pt x="317" y="66"/>
                </a:moveTo>
                <a:cubicBezTo>
                  <a:pt x="317" y="71"/>
                  <a:pt x="313" y="76"/>
                  <a:pt x="307" y="76"/>
                </a:cubicBezTo>
                <a:cubicBezTo>
                  <a:pt x="278" y="76"/>
                  <a:pt x="278" y="76"/>
                  <a:pt x="278" y="76"/>
                </a:cubicBezTo>
                <a:cubicBezTo>
                  <a:pt x="273" y="76"/>
                  <a:pt x="269" y="71"/>
                  <a:pt x="269" y="66"/>
                </a:cubicBezTo>
                <a:cubicBezTo>
                  <a:pt x="269" y="37"/>
                  <a:pt x="269" y="37"/>
                  <a:pt x="269" y="37"/>
                </a:cubicBezTo>
                <a:cubicBezTo>
                  <a:pt x="269" y="32"/>
                  <a:pt x="273" y="28"/>
                  <a:pt x="278" y="28"/>
                </a:cubicBezTo>
                <a:cubicBezTo>
                  <a:pt x="307" y="28"/>
                  <a:pt x="307" y="28"/>
                  <a:pt x="307" y="28"/>
                </a:cubicBezTo>
                <a:cubicBezTo>
                  <a:pt x="313" y="28"/>
                  <a:pt x="317" y="32"/>
                  <a:pt x="317" y="37"/>
                </a:cubicBezTo>
                <a:lnTo>
                  <a:pt x="317" y="66"/>
                </a:lnTo>
                <a:close/>
                <a:moveTo>
                  <a:pt x="236" y="172"/>
                </a:moveTo>
                <a:cubicBezTo>
                  <a:pt x="236" y="136"/>
                  <a:pt x="208" y="108"/>
                  <a:pt x="172" y="108"/>
                </a:cubicBezTo>
                <a:cubicBezTo>
                  <a:pt x="137" y="108"/>
                  <a:pt x="108" y="136"/>
                  <a:pt x="108" y="172"/>
                </a:cubicBezTo>
                <a:cubicBezTo>
                  <a:pt x="108" y="207"/>
                  <a:pt x="137" y="236"/>
                  <a:pt x="172" y="236"/>
                </a:cubicBezTo>
                <a:cubicBezTo>
                  <a:pt x="208" y="236"/>
                  <a:pt x="236" y="207"/>
                  <a:pt x="236"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7"/>
          <p:cNvSpPr>
            <a:spLocks noEditPoints="1"/>
          </p:cNvSpPr>
          <p:nvPr/>
        </p:nvSpPr>
        <p:spPr bwMode="auto">
          <a:xfrm>
            <a:off x="4551127" y="3052200"/>
            <a:ext cx="199696" cy="215114"/>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1 w 344"/>
              <a:gd name="T15" fmla="*/ 344 h 344"/>
              <a:gd name="T16" fmla="*/ 344 w 344"/>
              <a:gd name="T17" fmla="*/ 290 h 344"/>
              <a:gd name="T18" fmla="*/ 344 w 344"/>
              <a:gd name="T19" fmla="*/ 152 h 344"/>
              <a:gd name="T20" fmla="*/ 274 w 344"/>
              <a:gd name="T21" fmla="*/ 152 h 344"/>
              <a:gd name="T22" fmla="*/ 276 w 344"/>
              <a:gd name="T23" fmla="*/ 172 h 344"/>
              <a:gd name="T24" fmla="*/ 291 w 344"/>
              <a:gd name="T25" fmla="*/ 0 h 344"/>
              <a:gd name="T26" fmla="*/ 54 w 344"/>
              <a:gd name="T27" fmla="*/ 0 h 344"/>
              <a:gd name="T28" fmla="*/ 0 w 344"/>
              <a:gd name="T29" fmla="*/ 53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3 h 344"/>
              <a:gd name="T42" fmla="*/ 291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1" y="344"/>
                  <a:pt x="291" y="344"/>
                  <a:pt x="291"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1" y="0"/>
                </a:moveTo>
                <a:cubicBezTo>
                  <a:pt x="54" y="0"/>
                  <a:pt x="54" y="0"/>
                  <a:pt x="54" y="0"/>
                </a:cubicBezTo>
                <a:cubicBezTo>
                  <a:pt x="24" y="0"/>
                  <a:pt x="0" y="24"/>
                  <a:pt x="0" y="53"/>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3"/>
                  <a:pt x="344" y="53"/>
                  <a:pt x="344" y="53"/>
                </a:cubicBezTo>
                <a:cubicBezTo>
                  <a:pt x="344" y="24"/>
                  <a:pt x="320" y="0"/>
                  <a:pt x="291" y="0"/>
                </a:cubicBezTo>
                <a:close/>
                <a:moveTo>
                  <a:pt x="317" y="66"/>
                </a:moveTo>
                <a:cubicBezTo>
                  <a:pt x="317" y="71"/>
                  <a:pt x="313" y="76"/>
                  <a:pt x="307" y="76"/>
                </a:cubicBezTo>
                <a:cubicBezTo>
                  <a:pt x="278" y="76"/>
                  <a:pt x="278" y="76"/>
                  <a:pt x="278" y="76"/>
                </a:cubicBezTo>
                <a:cubicBezTo>
                  <a:pt x="273" y="76"/>
                  <a:pt x="269" y="71"/>
                  <a:pt x="269" y="66"/>
                </a:cubicBezTo>
                <a:cubicBezTo>
                  <a:pt x="269" y="37"/>
                  <a:pt x="269" y="37"/>
                  <a:pt x="269" y="37"/>
                </a:cubicBezTo>
                <a:cubicBezTo>
                  <a:pt x="269" y="32"/>
                  <a:pt x="273" y="28"/>
                  <a:pt x="278" y="28"/>
                </a:cubicBezTo>
                <a:cubicBezTo>
                  <a:pt x="307" y="28"/>
                  <a:pt x="307" y="28"/>
                  <a:pt x="307" y="28"/>
                </a:cubicBezTo>
                <a:cubicBezTo>
                  <a:pt x="313" y="28"/>
                  <a:pt x="317" y="32"/>
                  <a:pt x="317" y="37"/>
                </a:cubicBezTo>
                <a:lnTo>
                  <a:pt x="317" y="66"/>
                </a:lnTo>
                <a:close/>
                <a:moveTo>
                  <a:pt x="236" y="172"/>
                </a:moveTo>
                <a:cubicBezTo>
                  <a:pt x="236" y="136"/>
                  <a:pt x="208" y="108"/>
                  <a:pt x="172" y="108"/>
                </a:cubicBezTo>
                <a:cubicBezTo>
                  <a:pt x="137" y="108"/>
                  <a:pt x="108" y="136"/>
                  <a:pt x="108" y="172"/>
                </a:cubicBezTo>
                <a:cubicBezTo>
                  <a:pt x="108" y="207"/>
                  <a:pt x="137" y="236"/>
                  <a:pt x="172" y="236"/>
                </a:cubicBezTo>
                <a:cubicBezTo>
                  <a:pt x="208" y="236"/>
                  <a:pt x="236" y="207"/>
                  <a:pt x="236"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8"/>
          <p:cNvSpPr>
            <a:spLocks noEditPoints="1"/>
          </p:cNvSpPr>
          <p:nvPr/>
        </p:nvSpPr>
        <p:spPr bwMode="auto">
          <a:xfrm>
            <a:off x="6605250" y="3051625"/>
            <a:ext cx="199696" cy="215114"/>
          </a:xfrm>
          <a:custGeom>
            <a:avLst/>
            <a:gdLst>
              <a:gd name="T0" fmla="*/ 276 w 344"/>
              <a:gd name="T1" fmla="*/ 172 h 344"/>
              <a:gd name="T2" fmla="*/ 172 w 344"/>
              <a:gd name="T3" fmla="*/ 276 h 344"/>
              <a:gd name="T4" fmla="*/ 68 w 344"/>
              <a:gd name="T5" fmla="*/ 172 h 344"/>
              <a:gd name="T6" fmla="*/ 70 w 344"/>
              <a:gd name="T7" fmla="*/ 152 h 344"/>
              <a:gd name="T8" fmla="*/ 0 w 344"/>
              <a:gd name="T9" fmla="*/ 152 h 344"/>
              <a:gd name="T10" fmla="*/ 0 w 344"/>
              <a:gd name="T11" fmla="*/ 290 h 344"/>
              <a:gd name="T12" fmla="*/ 54 w 344"/>
              <a:gd name="T13" fmla="*/ 344 h 344"/>
              <a:gd name="T14" fmla="*/ 291 w 344"/>
              <a:gd name="T15" fmla="*/ 344 h 344"/>
              <a:gd name="T16" fmla="*/ 344 w 344"/>
              <a:gd name="T17" fmla="*/ 290 h 344"/>
              <a:gd name="T18" fmla="*/ 344 w 344"/>
              <a:gd name="T19" fmla="*/ 152 h 344"/>
              <a:gd name="T20" fmla="*/ 274 w 344"/>
              <a:gd name="T21" fmla="*/ 152 h 344"/>
              <a:gd name="T22" fmla="*/ 276 w 344"/>
              <a:gd name="T23" fmla="*/ 172 h 344"/>
              <a:gd name="T24" fmla="*/ 291 w 344"/>
              <a:gd name="T25" fmla="*/ 0 h 344"/>
              <a:gd name="T26" fmla="*/ 54 w 344"/>
              <a:gd name="T27" fmla="*/ 0 h 344"/>
              <a:gd name="T28" fmla="*/ 0 w 344"/>
              <a:gd name="T29" fmla="*/ 53 h 344"/>
              <a:gd name="T30" fmla="*/ 0 w 344"/>
              <a:gd name="T31" fmla="*/ 112 h 344"/>
              <a:gd name="T32" fmla="*/ 87 w 344"/>
              <a:gd name="T33" fmla="*/ 112 h 344"/>
              <a:gd name="T34" fmla="*/ 172 w 344"/>
              <a:gd name="T35" fmla="*/ 68 h 344"/>
              <a:gd name="T36" fmla="*/ 257 w 344"/>
              <a:gd name="T37" fmla="*/ 112 h 344"/>
              <a:gd name="T38" fmla="*/ 344 w 344"/>
              <a:gd name="T39" fmla="*/ 112 h 344"/>
              <a:gd name="T40" fmla="*/ 344 w 344"/>
              <a:gd name="T41" fmla="*/ 53 h 344"/>
              <a:gd name="T42" fmla="*/ 291 w 344"/>
              <a:gd name="T43" fmla="*/ 0 h 344"/>
              <a:gd name="T44" fmla="*/ 317 w 344"/>
              <a:gd name="T45" fmla="*/ 66 h 344"/>
              <a:gd name="T46" fmla="*/ 307 w 344"/>
              <a:gd name="T47" fmla="*/ 76 h 344"/>
              <a:gd name="T48" fmla="*/ 278 w 344"/>
              <a:gd name="T49" fmla="*/ 76 h 344"/>
              <a:gd name="T50" fmla="*/ 269 w 344"/>
              <a:gd name="T51" fmla="*/ 66 h 344"/>
              <a:gd name="T52" fmla="*/ 269 w 344"/>
              <a:gd name="T53" fmla="*/ 37 h 344"/>
              <a:gd name="T54" fmla="*/ 278 w 344"/>
              <a:gd name="T55" fmla="*/ 28 h 344"/>
              <a:gd name="T56" fmla="*/ 307 w 344"/>
              <a:gd name="T57" fmla="*/ 28 h 344"/>
              <a:gd name="T58" fmla="*/ 317 w 344"/>
              <a:gd name="T59" fmla="*/ 37 h 344"/>
              <a:gd name="T60" fmla="*/ 317 w 344"/>
              <a:gd name="T61" fmla="*/ 66 h 344"/>
              <a:gd name="T62" fmla="*/ 236 w 344"/>
              <a:gd name="T63" fmla="*/ 172 h 344"/>
              <a:gd name="T64" fmla="*/ 172 w 344"/>
              <a:gd name="T65" fmla="*/ 108 h 344"/>
              <a:gd name="T66" fmla="*/ 108 w 344"/>
              <a:gd name="T67" fmla="*/ 172 h 344"/>
              <a:gd name="T68" fmla="*/ 172 w 344"/>
              <a:gd name="T69" fmla="*/ 236 h 344"/>
              <a:gd name="T70" fmla="*/ 236 w 344"/>
              <a:gd name="T7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 h="344">
                <a:moveTo>
                  <a:pt x="276" y="172"/>
                </a:moveTo>
                <a:cubicBezTo>
                  <a:pt x="276" y="229"/>
                  <a:pt x="230" y="276"/>
                  <a:pt x="172" y="276"/>
                </a:cubicBezTo>
                <a:cubicBezTo>
                  <a:pt x="115" y="276"/>
                  <a:pt x="68" y="229"/>
                  <a:pt x="68" y="172"/>
                </a:cubicBezTo>
                <a:cubicBezTo>
                  <a:pt x="68" y="165"/>
                  <a:pt x="69" y="158"/>
                  <a:pt x="70" y="152"/>
                </a:cubicBezTo>
                <a:cubicBezTo>
                  <a:pt x="0" y="152"/>
                  <a:pt x="0" y="152"/>
                  <a:pt x="0" y="152"/>
                </a:cubicBezTo>
                <a:cubicBezTo>
                  <a:pt x="0" y="290"/>
                  <a:pt x="0" y="290"/>
                  <a:pt x="0" y="290"/>
                </a:cubicBezTo>
                <a:cubicBezTo>
                  <a:pt x="0" y="320"/>
                  <a:pt x="24" y="344"/>
                  <a:pt x="54" y="344"/>
                </a:cubicBezTo>
                <a:cubicBezTo>
                  <a:pt x="291" y="344"/>
                  <a:pt x="291" y="344"/>
                  <a:pt x="291" y="344"/>
                </a:cubicBezTo>
                <a:cubicBezTo>
                  <a:pt x="320" y="344"/>
                  <a:pt x="344" y="320"/>
                  <a:pt x="344" y="290"/>
                </a:cubicBezTo>
                <a:cubicBezTo>
                  <a:pt x="344" y="152"/>
                  <a:pt x="344" y="152"/>
                  <a:pt x="344" y="152"/>
                </a:cubicBezTo>
                <a:cubicBezTo>
                  <a:pt x="274" y="152"/>
                  <a:pt x="274" y="152"/>
                  <a:pt x="274" y="152"/>
                </a:cubicBezTo>
                <a:cubicBezTo>
                  <a:pt x="276" y="158"/>
                  <a:pt x="276" y="165"/>
                  <a:pt x="276" y="172"/>
                </a:cubicBezTo>
                <a:close/>
                <a:moveTo>
                  <a:pt x="291" y="0"/>
                </a:moveTo>
                <a:cubicBezTo>
                  <a:pt x="54" y="0"/>
                  <a:pt x="54" y="0"/>
                  <a:pt x="54" y="0"/>
                </a:cubicBezTo>
                <a:cubicBezTo>
                  <a:pt x="24" y="0"/>
                  <a:pt x="0" y="24"/>
                  <a:pt x="0" y="53"/>
                </a:cubicBezTo>
                <a:cubicBezTo>
                  <a:pt x="0" y="112"/>
                  <a:pt x="0" y="112"/>
                  <a:pt x="0" y="112"/>
                </a:cubicBezTo>
                <a:cubicBezTo>
                  <a:pt x="87" y="112"/>
                  <a:pt x="87" y="112"/>
                  <a:pt x="87" y="112"/>
                </a:cubicBezTo>
                <a:cubicBezTo>
                  <a:pt x="106" y="85"/>
                  <a:pt x="137" y="68"/>
                  <a:pt x="172" y="68"/>
                </a:cubicBezTo>
                <a:cubicBezTo>
                  <a:pt x="207" y="68"/>
                  <a:pt x="238" y="85"/>
                  <a:pt x="257" y="112"/>
                </a:cubicBezTo>
                <a:cubicBezTo>
                  <a:pt x="344" y="112"/>
                  <a:pt x="344" y="112"/>
                  <a:pt x="344" y="112"/>
                </a:cubicBezTo>
                <a:cubicBezTo>
                  <a:pt x="344" y="53"/>
                  <a:pt x="344" y="53"/>
                  <a:pt x="344" y="53"/>
                </a:cubicBezTo>
                <a:cubicBezTo>
                  <a:pt x="344" y="24"/>
                  <a:pt x="320" y="0"/>
                  <a:pt x="291" y="0"/>
                </a:cubicBezTo>
                <a:close/>
                <a:moveTo>
                  <a:pt x="317" y="66"/>
                </a:moveTo>
                <a:cubicBezTo>
                  <a:pt x="317" y="71"/>
                  <a:pt x="313" y="76"/>
                  <a:pt x="307" y="76"/>
                </a:cubicBezTo>
                <a:cubicBezTo>
                  <a:pt x="278" y="76"/>
                  <a:pt x="278" y="76"/>
                  <a:pt x="278" y="76"/>
                </a:cubicBezTo>
                <a:cubicBezTo>
                  <a:pt x="273" y="76"/>
                  <a:pt x="269" y="71"/>
                  <a:pt x="269" y="66"/>
                </a:cubicBezTo>
                <a:cubicBezTo>
                  <a:pt x="269" y="37"/>
                  <a:pt x="269" y="37"/>
                  <a:pt x="269" y="37"/>
                </a:cubicBezTo>
                <a:cubicBezTo>
                  <a:pt x="269" y="32"/>
                  <a:pt x="273" y="28"/>
                  <a:pt x="278" y="28"/>
                </a:cubicBezTo>
                <a:cubicBezTo>
                  <a:pt x="307" y="28"/>
                  <a:pt x="307" y="28"/>
                  <a:pt x="307" y="28"/>
                </a:cubicBezTo>
                <a:cubicBezTo>
                  <a:pt x="313" y="28"/>
                  <a:pt x="317" y="32"/>
                  <a:pt x="317" y="37"/>
                </a:cubicBezTo>
                <a:lnTo>
                  <a:pt x="317" y="66"/>
                </a:lnTo>
                <a:close/>
                <a:moveTo>
                  <a:pt x="236" y="172"/>
                </a:moveTo>
                <a:cubicBezTo>
                  <a:pt x="236" y="136"/>
                  <a:pt x="208" y="108"/>
                  <a:pt x="172" y="108"/>
                </a:cubicBezTo>
                <a:cubicBezTo>
                  <a:pt x="137" y="108"/>
                  <a:pt x="108" y="136"/>
                  <a:pt x="108" y="172"/>
                </a:cubicBezTo>
                <a:cubicBezTo>
                  <a:pt x="108" y="207"/>
                  <a:pt x="137" y="236"/>
                  <a:pt x="172" y="236"/>
                </a:cubicBezTo>
                <a:cubicBezTo>
                  <a:pt x="208" y="236"/>
                  <a:pt x="236" y="207"/>
                  <a:pt x="236" y="1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Group 50"/>
          <p:cNvGrpSpPr/>
          <p:nvPr/>
        </p:nvGrpSpPr>
        <p:grpSpPr>
          <a:xfrm>
            <a:off x="3023851" y="2892644"/>
            <a:ext cx="224409" cy="202689"/>
            <a:chOff x="2768600" y="4110038"/>
            <a:chExt cx="1349376" cy="1330326"/>
          </a:xfrm>
          <a:solidFill>
            <a:schemeClr val="bg1"/>
          </a:solidFill>
        </p:grpSpPr>
        <p:sp>
          <p:nvSpPr>
            <p:cNvPr id="52" name="Freeform 51"/>
            <p:cNvSpPr>
              <a:spLocks noEditPoints="1"/>
            </p:cNvSpPr>
            <p:nvPr/>
          </p:nvSpPr>
          <p:spPr bwMode="auto">
            <a:xfrm>
              <a:off x="2768600" y="4110038"/>
              <a:ext cx="307975" cy="1330325"/>
            </a:xfrm>
            <a:custGeom>
              <a:avLst/>
              <a:gdLst>
                <a:gd name="T0" fmla="*/ 82 w 82"/>
                <a:gd name="T1" fmla="*/ 39 h 355"/>
                <a:gd name="T2" fmla="*/ 40 w 82"/>
                <a:gd name="T3" fmla="*/ 77 h 355"/>
                <a:gd name="T4" fmla="*/ 0 w 82"/>
                <a:gd name="T5" fmla="*/ 39 h 355"/>
                <a:gd name="T6" fmla="*/ 41 w 82"/>
                <a:gd name="T7" fmla="*/ 0 h 355"/>
                <a:gd name="T8" fmla="*/ 82 w 82"/>
                <a:gd name="T9" fmla="*/ 39 h 355"/>
                <a:gd name="T10" fmla="*/ 2 w 82"/>
                <a:gd name="T11" fmla="*/ 355 h 355"/>
                <a:gd name="T12" fmla="*/ 2 w 82"/>
                <a:gd name="T13" fmla="*/ 108 h 355"/>
                <a:gd name="T14" fmla="*/ 79 w 82"/>
                <a:gd name="T15" fmla="*/ 108 h 355"/>
                <a:gd name="T16" fmla="*/ 79 w 82"/>
                <a:gd name="T17" fmla="*/ 355 h 355"/>
                <a:gd name="T18" fmla="*/ 2 w 82"/>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55">
                  <a:moveTo>
                    <a:pt x="82" y="39"/>
                  </a:moveTo>
                  <a:cubicBezTo>
                    <a:pt x="82" y="60"/>
                    <a:pt x="66" y="77"/>
                    <a:pt x="40" y="77"/>
                  </a:cubicBezTo>
                  <a:cubicBezTo>
                    <a:pt x="16" y="77"/>
                    <a:pt x="0" y="60"/>
                    <a:pt x="0" y="39"/>
                  </a:cubicBezTo>
                  <a:cubicBezTo>
                    <a:pt x="0" y="17"/>
                    <a:pt x="17" y="0"/>
                    <a:pt x="41" y="0"/>
                  </a:cubicBezTo>
                  <a:cubicBezTo>
                    <a:pt x="66" y="0"/>
                    <a:pt x="81" y="17"/>
                    <a:pt x="82"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2"/>
            <p:cNvSpPr>
              <a:spLocks/>
            </p:cNvSpPr>
            <p:nvPr/>
          </p:nvSpPr>
          <p:spPr bwMode="auto">
            <a:xfrm>
              <a:off x="3233738" y="4492626"/>
              <a:ext cx="884238" cy="947738"/>
            </a:xfrm>
            <a:custGeom>
              <a:avLst/>
              <a:gdLst>
                <a:gd name="T0" fmla="*/ 2 w 236"/>
                <a:gd name="T1" fmla="*/ 85 h 253"/>
                <a:gd name="T2" fmla="*/ 0 w 236"/>
                <a:gd name="T3" fmla="*/ 6 h 253"/>
                <a:gd name="T4" fmla="*/ 66 w 236"/>
                <a:gd name="T5" fmla="*/ 6 h 253"/>
                <a:gd name="T6" fmla="*/ 70 w 236"/>
                <a:gd name="T7" fmla="*/ 40 h 253"/>
                <a:gd name="T8" fmla="*/ 71 w 236"/>
                <a:gd name="T9" fmla="*/ 40 h 253"/>
                <a:gd name="T10" fmla="*/ 148 w 236"/>
                <a:gd name="T11" fmla="*/ 0 h 253"/>
                <a:gd name="T12" fmla="*/ 236 w 236"/>
                <a:gd name="T13" fmla="*/ 107 h 253"/>
                <a:gd name="T14" fmla="*/ 236 w 236"/>
                <a:gd name="T15" fmla="*/ 253 h 253"/>
                <a:gd name="T16" fmla="*/ 160 w 236"/>
                <a:gd name="T17" fmla="*/ 253 h 253"/>
                <a:gd name="T18" fmla="*/ 160 w 236"/>
                <a:gd name="T19" fmla="*/ 116 h 253"/>
                <a:gd name="T20" fmla="*/ 121 w 236"/>
                <a:gd name="T21" fmla="*/ 62 h 253"/>
                <a:gd name="T22" fmla="*/ 81 w 236"/>
                <a:gd name="T23" fmla="*/ 91 h 253"/>
                <a:gd name="T24" fmla="*/ 78 w 236"/>
                <a:gd name="T25" fmla="*/ 110 h 253"/>
                <a:gd name="T26" fmla="*/ 78 w 236"/>
                <a:gd name="T27" fmla="*/ 253 h 253"/>
                <a:gd name="T28" fmla="*/ 2 w 236"/>
                <a:gd name="T29" fmla="*/ 253 h 253"/>
                <a:gd name="T30" fmla="*/ 2 w 236"/>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253">
                  <a:moveTo>
                    <a:pt x="2" y="85"/>
                  </a:moveTo>
                  <a:cubicBezTo>
                    <a:pt x="2" y="54"/>
                    <a:pt x="1" y="28"/>
                    <a:pt x="0" y="6"/>
                  </a:cubicBezTo>
                  <a:cubicBezTo>
                    <a:pt x="66" y="6"/>
                    <a:pt x="66" y="6"/>
                    <a:pt x="66" y="6"/>
                  </a:cubicBezTo>
                  <a:cubicBezTo>
                    <a:pt x="70" y="40"/>
                    <a:pt x="70" y="40"/>
                    <a:pt x="70" y="40"/>
                  </a:cubicBezTo>
                  <a:cubicBezTo>
                    <a:pt x="71" y="40"/>
                    <a:pt x="71" y="40"/>
                    <a:pt x="71" y="40"/>
                  </a:cubicBezTo>
                  <a:cubicBezTo>
                    <a:pt x="82" y="24"/>
                    <a:pt x="106" y="0"/>
                    <a:pt x="148" y="0"/>
                  </a:cubicBezTo>
                  <a:cubicBezTo>
                    <a:pt x="198" y="0"/>
                    <a:pt x="236" y="34"/>
                    <a:pt x="236" y="107"/>
                  </a:cubicBezTo>
                  <a:cubicBezTo>
                    <a:pt x="236" y="253"/>
                    <a:pt x="236" y="253"/>
                    <a:pt x="236" y="253"/>
                  </a:cubicBezTo>
                  <a:cubicBezTo>
                    <a:pt x="160" y="253"/>
                    <a:pt x="160" y="253"/>
                    <a:pt x="160" y="253"/>
                  </a:cubicBezTo>
                  <a:cubicBezTo>
                    <a:pt x="160" y="116"/>
                    <a:pt x="160" y="116"/>
                    <a:pt x="160" y="116"/>
                  </a:cubicBezTo>
                  <a:cubicBezTo>
                    <a:pt x="160" y="84"/>
                    <a:pt x="148" y="62"/>
                    <a:pt x="121" y="62"/>
                  </a:cubicBezTo>
                  <a:cubicBezTo>
                    <a:pt x="99" y="62"/>
                    <a:pt x="87" y="77"/>
                    <a:pt x="81" y="91"/>
                  </a:cubicBezTo>
                  <a:cubicBezTo>
                    <a:pt x="79" y="96"/>
                    <a:pt x="78" y="103"/>
                    <a:pt x="78" y="110"/>
                  </a:cubicBezTo>
                  <a:cubicBezTo>
                    <a:pt x="78" y="253"/>
                    <a:pt x="78" y="253"/>
                    <a:pt x="78" y="253"/>
                  </a:cubicBezTo>
                  <a:cubicBezTo>
                    <a:pt x="2" y="253"/>
                    <a:pt x="2" y="253"/>
                    <a:pt x="2" y="253"/>
                  </a:cubicBezTo>
                  <a:lnTo>
                    <a:pt x="2" y="8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Group 53"/>
          <p:cNvGrpSpPr/>
          <p:nvPr/>
        </p:nvGrpSpPr>
        <p:grpSpPr>
          <a:xfrm>
            <a:off x="5076764" y="2892644"/>
            <a:ext cx="224409" cy="202689"/>
            <a:chOff x="2768600" y="4110038"/>
            <a:chExt cx="1349376" cy="1330326"/>
          </a:xfrm>
          <a:solidFill>
            <a:schemeClr val="bg1"/>
          </a:solidFill>
        </p:grpSpPr>
        <p:sp>
          <p:nvSpPr>
            <p:cNvPr id="55" name="Freeform 54"/>
            <p:cNvSpPr>
              <a:spLocks noEditPoints="1"/>
            </p:cNvSpPr>
            <p:nvPr/>
          </p:nvSpPr>
          <p:spPr bwMode="auto">
            <a:xfrm>
              <a:off x="2768600" y="4110038"/>
              <a:ext cx="307975" cy="1330325"/>
            </a:xfrm>
            <a:custGeom>
              <a:avLst/>
              <a:gdLst>
                <a:gd name="T0" fmla="*/ 82 w 82"/>
                <a:gd name="T1" fmla="*/ 39 h 355"/>
                <a:gd name="T2" fmla="*/ 40 w 82"/>
                <a:gd name="T3" fmla="*/ 77 h 355"/>
                <a:gd name="T4" fmla="*/ 0 w 82"/>
                <a:gd name="T5" fmla="*/ 39 h 355"/>
                <a:gd name="T6" fmla="*/ 41 w 82"/>
                <a:gd name="T7" fmla="*/ 0 h 355"/>
                <a:gd name="T8" fmla="*/ 82 w 82"/>
                <a:gd name="T9" fmla="*/ 39 h 355"/>
                <a:gd name="T10" fmla="*/ 2 w 82"/>
                <a:gd name="T11" fmla="*/ 355 h 355"/>
                <a:gd name="T12" fmla="*/ 2 w 82"/>
                <a:gd name="T13" fmla="*/ 108 h 355"/>
                <a:gd name="T14" fmla="*/ 79 w 82"/>
                <a:gd name="T15" fmla="*/ 108 h 355"/>
                <a:gd name="T16" fmla="*/ 79 w 82"/>
                <a:gd name="T17" fmla="*/ 355 h 355"/>
                <a:gd name="T18" fmla="*/ 2 w 82"/>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55">
                  <a:moveTo>
                    <a:pt x="82" y="39"/>
                  </a:moveTo>
                  <a:cubicBezTo>
                    <a:pt x="82" y="60"/>
                    <a:pt x="66" y="77"/>
                    <a:pt x="40" y="77"/>
                  </a:cubicBezTo>
                  <a:cubicBezTo>
                    <a:pt x="16" y="77"/>
                    <a:pt x="0" y="60"/>
                    <a:pt x="0" y="39"/>
                  </a:cubicBezTo>
                  <a:cubicBezTo>
                    <a:pt x="0" y="17"/>
                    <a:pt x="17" y="0"/>
                    <a:pt x="41" y="0"/>
                  </a:cubicBezTo>
                  <a:cubicBezTo>
                    <a:pt x="66" y="0"/>
                    <a:pt x="81" y="17"/>
                    <a:pt x="82"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5"/>
            <p:cNvSpPr>
              <a:spLocks/>
            </p:cNvSpPr>
            <p:nvPr/>
          </p:nvSpPr>
          <p:spPr bwMode="auto">
            <a:xfrm>
              <a:off x="3233738" y="4492626"/>
              <a:ext cx="884238" cy="947738"/>
            </a:xfrm>
            <a:custGeom>
              <a:avLst/>
              <a:gdLst>
                <a:gd name="T0" fmla="*/ 2 w 236"/>
                <a:gd name="T1" fmla="*/ 85 h 253"/>
                <a:gd name="T2" fmla="*/ 0 w 236"/>
                <a:gd name="T3" fmla="*/ 6 h 253"/>
                <a:gd name="T4" fmla="*/ 66 w 236"/>
                <a:gd name="T5" fmla="*/ 6 h 253"/>
                <a:gd name="T6" fmla="*/ 70 w 236"/>
                <a:gd name="T7" fmla="*/ 40 h 253"/>
                <a:gd name="T8" fmla="*/ 71 w 236"/>
                <a:gd name="T9" fmla="*/ 40 h 253"/>
                <a:gd name="T10" fmla="*/ 148 w 236"/>
                <a:gd name="T11" fmla="*/ 0 h 253"/>
                <a:gd name="T12" fmla="*/ 236 w 236"/>
                <a:gd name="T13" fmla="*/ 107 h 253"/>
                <a:gd name="T14" fmla="*/ 236 w 236"/>
                <a:gd name="T15" fmla="*/ 253 h 253"/>
                <a:gd name="T16" fmla="*/ 160 w 236"/>
                <a:gd name="T17" fmla="*/ 253 h 253"/>
                <a:gd name="T18" fmla="*/ 160 w 236"/>
                <a:gd name="T19" fmla="*/ 116 h 253"/>
                <a:gd name="T20" fmla="*/ 121 w 236"/>
                <a:gd name="T21" fmla="*/ 62 h 253"/>
                <a:gd name="T22" fmla="*/ 81 w 236"/>
                <a:gd name="T23" fmla="*/ 91 h 253"/>
                <a:gd name="T24" fmla="*/ 78 w 236"/>
                <a:gd name="T25" fmla="*/ 110 h 253"/>
                <a:gd name="T26" fmla="*/ 78 w 236"/>
                <a:gd name="T27" fmla="*/ 253 h 253"/>
                <a:gd name="T28" fmla="*/ 2 w 236"/>
                <a:gd name="T29" fmla="*/ 253 h 253"/>
                <a:gd name="T30" fmla="*/ 2 w 236"/>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253">
                  <a:moveTo>
                    <a:pt x="2" y="85"/>
                  </a:moveTo>
                  <a:cubicBezTo>
                    <a:pt x="2" y="54"/>
                    <a:pt x="1" y="28"/>
                    <a:pt x="0" y="6"/>
                  </a:cubicBezTo>
                  <a:cubicBezTo>
                    <a:pt x="66" y="6"/>
                    <a:pt x="66" y="6"/>
                    <a:pt x="66" y="6"/>
                  </a:cubicBezTo>
                  <a:cubicBezTo>
                    <a:pt x="70" y="40"/>
                    <a:pt x="70" y="40"/>
                    <a:pt x="70" y="40"/>
                  </a:cubicBezTo>
                  <a:cubicBezTo>
                    <a:pt x="71" y="40"/>
                    <a:pt x="71" y="40"/>
                    <a:pt x="71" y="40"/>
                  </a:cubicBezTo>
                  <a:cubicBezTo>
                    <a:pt x="82" y="24"/>
                    <a:pt x="106" y="0"/>
                    <a:pt x="148" y="0"/>
                  </a:cubicBezTo>
                  <a:cubicBezTo>
                    <a:pt x="198" y="0"/>
                    <a:pt x="236" y="34"/>
                    <a:pt x="236" y="107"/>
                  </a:cubicBezTo>
                  <a:cubicBezTo>
                    <a:pt x="236" y="253"/>
                    <a:pt x="236" y="253"/>
                    <a:pt x="236" y="253"/>
                  </a:cubicBezTo>
                  <a:cubicBezTo>
                    <a:pt x="160" y="253"/>
                    <a:pt x="160" y="253"/>
                    <a:pt x="160" y="253"/>
                  </a:cubicBezTo>
                  <a:cubicBezTo>
                    <a:pt x="160" y="116"/>
                    <a:pt x="160" y="116"/>
                    <a:pt x="160" y="116"/>
                  </a:cubicBezTo>
                  <a:cubicBezTo>
                    <a:pt x="160" y="84"/>
                    <a:pt x="148" y="62"/>
                    <a:pt x="121" y="62"/>
                  </a:cubicBezTo>
                  <a:cubicBezTo>
                    <a:pt x="99" y="62"/>
                    <a:pt x="87" y="77"/>
                    <a:pt x="81" y="91"/>
                  </a:cubicBezTo>
                  <a:cubicBezTo>
                    <a:pt x="79" y="96"/>
                    <a:pt x="78" y="103"/>
                    <a:pt x="78" y="110"/>
                  </a:cubicBezTo>
                  <a:cubicBezTo>
                    <a:pt x="78" y="253"/>
                    <a:pt x="78" y="253"/>
                    <a:pt x="78" y="253"/>
                  </a:cubicBezTo>
                  <a:cubicBezTo>
                    <a:pt x="2" y="253"/>
                    <a:pt x="2" y="253"/>
                    <a:pt x="2" y="253"/>
                  </a:cubicBezTo>
                  <a:lnTo>
                    <a:pt x="2" y="8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 name="Group 56"/>
          <p:cNvGrpSpPr/>
          <p:nvPr/>
        </p:nvGrpSpPr>
        <p:grpSpPr>
          <a:xfrm>
            <a:off x="7129677" y="2892644"/>
            <a:ext cx="224409" cy="202689"/>
            <a:chOff x="2768600" y="4110038"/>
            <a:chExt cx="1349376" cy="1330326"/>
          </a:xfrm>
          <a:solidFill>
            <a:schemeClr val="bg1"/>
          </a:solidFill>
        </p:grpSpPr>
        <p:sp>
          <p:nvSpPr>
            <p:cNvPr id="58" name="Freeform 57"/>
            <p:cNvSpPr>
              <a:spLocks noEditPoints="1"/>
            </p:cNvSpPr>
            <p:nvPr/>
          </p:nvSpPr>
          <p:spPr bwMode="auto">
            <a:xfrm>
              <a:off x="2768600" y="4110038"/>
              <a:ext cx="307975" cy="1330325"/>
            </a:xfrm>
            <a:custGeom>
              <a:avLst/>
              <a:gdLst>
                <a:gd name="T0" fmla="*/ 82 w 82"/>
                <a:gd name="T1" fmla="*/ 39 h 355"/>
                <a:gd name="T2" fmla="*/ 40 w 82"/>
                <a:gd name="T3" fmla="*/ 77 h 355"/>
                <a:gd name="T4" fmla="*/ 0 w 82"/>
                <a:gd name="T5" fmla="*/ 39 h 355"/>
                <a:gd name="T6" fmla="*/ 41 w 82"/>
                <a:gd name="T7" fmla="*/ 0 h 355"/>
                <a:gd name="T8" fmla="*/ 82 w 82"/>
                <a:gd name="T9" fmla="*/ 39 h 355"/>
                <a:gd name="T10" fmla="*/ 2 w 82"/>
                <a:gd name="T11" fmla="*/ 355 h 355"/>
                <a:gd name="T12" fmla="*/ 2 w 82"/>
                <a:gd name="T13" fmla="*/ 108 h 355"/>
                <a:gd name="T14" fmla="*/ 79 w 82"/>
                <a:gd name="T15" fmla="*/ 108 h 355"/>
                <a:gd name="T16" fmla="*/ 79 w 82"/>
                <a:gd name="T17" fmla="*/ 355 h 355"/>
                <a:gd name="T18" fmla="*/ 2 w 82"/>
                <a:gd name="T19"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355">
                  <a:moveTo>
                    <a:pt x="82" y="39"/>
                  </a:moveTo>
                  <a:cubicBezTo>
                    <a:pt x="82" y="60"/>
                    <a:pt x="66" y="77"/>
                    <a:pt x="40" y="77"/>
                  </a:cubicBezTo>
                  <a:cubicBezTo>
                    <a:pt x="16" y="77"/>
                    <a:pt x="0" y="60"/>
                    <a:pt x="0" y="39"/>
                  </a:cubicBezTo>
                  <a:cubicBezTo>
                    <a:pt x="0" y="17"/>
                    <a:pt x="17" y="0"/>
                    <a:pt x="41" y="0"/>
                  </a:cubicBezTo>
                  <a:cubicBezTo>
                    <a:pt x="66" y="0"/>
                    <a:pt x="81" y="17"/>
                    <a:pt x="82" y="39"/>
                  </a:cubicBezTo>
                  <a:close/>
                  <a:moveTo>
                    <a:pt x="2" y="355"/>
                  </a:moveTo>
                  <a:cubicBezTo>
                    <a:pt x="2" y="108"/>
                    <a:pt x="2" y="108"/>
                    <a:pt x="2" y="108"/>
                  </a:cubicBezTo>
                  <a:cubicBezTo>
                    <a:pt x="79" y="108"/>
                    <a:pt x="79" y="108"/>
                    <a:pt x="79" y="108"/>
                  </a:cubicBezTo>
                  <a:cubicBezTo>
                    <a:pt x="79" y="355"/>
                    <a:pt x="79" y="355"/>
                    <a:pt x="79" y="355"/>
                  </a:cubicBezTo>
                  <a:lnTo>
                    <a:pt x="2" y="35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8"/>
            <p:cNvSpPr>
              <a:spLocks/>
            </p:cNvSpPr>
            <p:nvPr/>
          </p:nvSpPr>
          <p:spPr bwMode="auto">
            <a:xfrm>
              <a:off x="3233738" y="4492626"/>
              <a:ext cx="884238" cy="947738"/>
            </a:xfrm>
            <a:custGeom>
              <a:avLst/>
              <a:gdLst>
                <a:gd name="T0" fmla="*/ 2 w 236"/>
                <a:gd name="T1" fmla="*/ 85 h 253"/>
                <a:gd name="T2" fmla="*/ 0 w 236"/>
                <a:gd name="T3" fmla="*/ 6 h 253"/>
                <a:gd name="T4" fmla="*/ 66 w 236"/>
                <a:gd name="T5" fmla="*/ 6 h 253"/>
                <a:gd name="T6" fmla="*/ 70 w 236"/>
                <a:gd name="T7" fmla="*/ 40 h 253"/>
                <a:gd name="T8" fmla="*/ 71 w 236"/>
                <a:gd name="T9" fmla="*/ 40 h 253"/>
                <a:gd name="T10" fmla="*/ 148 w 236"/>
                <a:gd name="T11" fmla="*/ 0 h 253"/>
                <a:gd name="T12" fmla="*/ 236 w 236"/>
                <a:gd name="T13" fmla="*/ 107 h 253"/>
                <a:gd name="T14" fmla="*/ 236 w 236"/>
                <a:gd name="T15" fmla="*/ 253 h 253"/>
                <a:gd name="T16" fmla="*/ 160 w 236"/>
                <a:gd name="T17" fmla="*/ 253 h 253"/>
                <a:gd name="T18" fmla="*/ 160 w 236"/>
                <a:gd name="T19" fmla="*/ 116 h 253"/>
                <a:gd name="T20" fmla="*/ 121 w 236"/>
                <a:gd name="T21" fmla="*/ 62 h 253"/>
                <a:gd name="T22" fmla="*/ 81 w 236"/>
                <a:gd name="T23" fmla="*/ 91 h 253"/>
                <a:gd name="T24" fmla="*/ 78 w 236"/>
                <a:gd name="T25" fmla="*/ 110 h 253"/>
                <a:gd name="T26" fmla="*/ 78 w 236"/>
                <a:gd name="T27" fmla="*/ 253 h 253"/>
                <a:gd name="T28" fmla="*/ 2 w 236"/>
                <a:gd name="T29" fmla="*/ 253 h 253"/>
                <a:gd name="T30" fmla="*/ 2 w 236"/>
                <a:gd name="T31" fmla="*/ 8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 h="253">
                  <a:moveTo>
                    <a:pt x="2" y="85"/>
                  </a:moveTo>
                  <a:cubicBezTo>
                    <a:pt x="2" y="54"/>
                    <a:pt x="1" y="28"/>
                    <a:pt x="0" y="6"/>
                  </a:cubicBezTo>
                  <a:cubicBezTo>
                    <a:pt x="66" y="6"/>
                    <a:pt x="66" y="6"/>
                    <a:pt x="66" y="6"/>
                  </a:cubicBezTo>
                  <a:cubicBezTo>
                    <a:pt x="70" y="40"/>
                    <a:pt x="70" y="40"/>
                    <a:pt x="70" y="40"/>
                  </a:cubicBezTo>
                  <a:cubicBezTo>
                    <a:pt x="71" y="40"/>
                    <a:pt x="71" y="40"/>
                    <a:pt x="71" y="40"/>
                  </a:cubicBezTo>
                  <a:cubicBezTo>
                    <a:pt x="82" y="24"/>
                    <a:pt x="106" y="0"/>
                    <a:pt x="148" y="0"/>
                  </a:cubicBezTo>
                  <a:cubicBezTo>
                    <a:pt x="198" y="0"/>
                    <a:pt x="236" y="34"/>
                    <a:pt x="236" y="107"/>
                  </a:cubicBezTo>
                  <a:cubicBezTo>
                    <a:pt x="236" y="253"/>
                    <a:pt x="236" y="253"/>
                    <a:pt x="236" y="253"/>
                  </a:cubicBezTo>
                  <a:cubicBezTo>
                    <a:pt x="160" y="253"/>
                    <a:pt x="160" y="253"/>
                    <a:pt x="160" y="253"/>
                  </a:cubicBezTo>
                  <a:cubicBezTo>
                    <a:pt x="160" y="116"/>
                    <a:pt x="160" y="116"/>
                    <a:pt x="160" y="116"/>
                  </a:cubicBezTo>
                  <a:cubicBezTo>
                    <a:pt x="160" y="84"/>
                    <a:pt x="148" y="62"/>
                    <a:pt x="121" y="62"/>
                  </a:cubicBezTo>
                  <a:cubicBezTo>
                    <a:pt x="99" y="62"/>
                    <a:pt x="87" y="77"/>
                    <a:pt x="81" y="91"/>
                  </a:cubicBezTo>
                  <a:cubicBezTo>
                    <a:pt x="79" y="96"/>
                    <a:pt x="78" y="103"/>
                    <a:pt x="78" y="110"/>
                  </a:cubicBezTo>
                  <a:cubicBezTo>
                    <a:pt x="78" y="253"/>
                    <a:pt x="78" y="253"/>
                    <a:pt x="78" y="253"/>
                  </a:cubicBezTo>
                  <a:cubicBezTo>
                    <a:pt x="2" y="253"/>
                    <a:pt x="2" y="253"/>
                    <a:pt x="2" y="253"/>
                  </a:cubicBezTo>
                  <a:lnTo>
                    <a:pt x="2" y="85"/>
                  </a:ln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7237073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250" fill="hold"/>
                                        <p:tgtEl>
                                          <p:spTgt spid="14"/>
                                        </p:tgtEl>
                                        <p:attrNameLst>
                                          <p:attrName>ppt_x</p:attrName>
                                        </p:attrNameLst>
                                      </p:cBhvr>
                                      <p:tavLst>
                                        <p:tav tm="0">
                                          <p:val>
                                            <p:strVal val="#ppt_x"/>
                                          </p:val>
                                        </p:tav>
                                        <p:tav tm="100000">
                                          <p:val>
                                            <p:strVal val="#ppt_x"/>
                                          </p:val>
                                        </p:tav>
                                      </p:tavLst>
                                    </p:anim>
                                    <p:anim calcmode="lin" valueType="num">
                                      <p:cBhvr additive="base">
                                        <p:cTn id="18" dur="250" fill="hold"/>
                                        <p:tgtEl>
                                          <p:spTgt spid="14"/>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1500"/>
                            </p:stCondLst>
                            <p:childTnLst>
                              <p:par>
                                <p:cTn id="23" presetID="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par>
                          <p:cTn id="38" fill="hold">
                            <p:stCondLst>
                              <p:cond delay="2500"/>
                            </p:stCondLst>
                            <p:childTnLst>
                              <p:par>
                                <p:cTn id="39" presetID="37"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750"/>
                                        <p:tgtEl>
                                          <p:spTgt spid="33"/>
                                        </p:tgtEl>
                                      </p:cBhvr>
                                    </p:animEffect>
                                    <p:anim calcmode="lin" valueType="num">
                                      <p:cBhvr>
                                        <p:cTn id="42" dur="750" fill="hold"/>
                                        <p:tgtEl>
                                          <p:spTgt spid="33"/>
                                        </p:tgtEl>
                                        <p:attrNameLst>
                                          <p:attrName>ppt_x</p:attrName>
                                        </p:attrNameLst>
                                      </p:cBhvr>
                                      <p:tavLst>
                                        <p:tav tm="0">
                                          <p:val>
                                            <p:strVal val="#ppt_x"/>
                                          </p:val>
                                        </p:tav>
                                        <p:tav tm="100000">
                                          <p:val>
                                            <p:strVal val="#ppt_x"/>
                                          </p:val>
                                        </p:tav>
                                      </p:tavLst>
                                    </p:anim>
                                    <p:anim calcmode="lin" valueType="num">
                                      <p:cBhvr>
                                        <p:cTn id="43" dur="675" decel="100000" fill="hold"/>
                                        <p:tgtEl>
                                          <p:spTgt spid="33"/>
                                        </p:tgtEl>
                                        <p:attrNameLst>
                                          <p:attrName>ppt_y</p:attrName>
                                        </p:attrNameLst>
                                      </p:cBhvr>
                                      <p:tavLst>
                                        <p:tav tm="0">
                                          <p:val>
                                            <p:strVal val="#ppt_y+1"/>
                                          </p:val>
                                        </p:tav>
                                        <p:tav tm="100000">
                                          <p:val>
                                            <p:strVal val="#ppt_y-.03"/>
                                          </p:val>
                                        </p:tav>
                                      </p:tavLst>
                                    </p:anim>
                                    <p:anim calcmode="lin" valueType="num">
                                      <p:cBhvr>
                                        <p:cTn id="44" dur="75" accel="100000" fill="hold">
                                          <p:stCondLst>
                                            <p:cond delay="675"/>
                                          </p:stCondLst>
                                        </p:cTn>
                                        <p:tgtEl>
                                          <p:spTgt spid="33"/>
                                        </p:tgtEl>
                                        <p:attrNameLst>
                                          <p:attrName>ppt_y</p:attrName>
                                        </p:attrNameLst>
                                      </p:cBhvr>
                                      <p:tavLst>
                                        <p:tav tm="0">
                                          <p:val>
                                            <p:strVal val="#ppt_y-.03"/>
                                          </p:val>
                                        </p:tav>
                                        <p:tav tm="100000">
                                          <p:val>
                                            <p:strVal val="#ppt_y"/>
                                          </p:val>
                                        </p:tav>
                                      </p:tavLst>
                                    </p:anim>
                                  </p:childTnLst>
                                </p:cTn>
                              </p:par>
                            </p:childTnLst>
                          </p:cTn>
                        </p:par>
                        <p:par>
                          <p:cTn id="45" fill="hold">
                            <p:stCondLst>
                              <p:cond delay="3250"/>
                            </p:stCondLst>
                            <p:childTnLst>
                              <p:par>
                                <p:cTn id="46" presetID="10"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par>
                          <p:cTn id="49" fill="hold">
                            <p:stCondLst>
                              <p:cond delay="3750"/>
                            </p:stCondLst>
                            <p:childTnLst>
                              <p:par>
                                <p:cTn id="50" presetID="53" presetClass="entr" presetSubtype="16"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par>
                          <p:cTn id="55" fill="hold">
                            <p:stCondLst>
                              <p:cond delay="4250"/>
                            </p:stCondLst>
                            <p:childTnLst>
                              <p:par>
                                <p:cTn id="56" presetID="16" presetClass="entr" presetSubtype="21"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arn(inVertical)">
                                      <p:cBhvr>
                                        <p:cTn id="58" dur="500"/>
                                        <p:tgtEl>
                                          <p:spTgt spid="16"/>
                                        </p:tgtEl>
                                      </p:cBhvr>
                                    </p:animEffect>
                                  </p:childTnLst>
                                </p:cTn>
                              </p:par>
                            </p:childTnLst>
                          </p:cTn>
                        </p:par>
                        <p:par>
                          <p:cTn id="59" fill="hold">
                            <p:stCondLst>
                              <p:cond delay="4750"/>
                            </p:stCondLst>
                            <p:childTnLst>
                              <p:par>
                                <p:cTn id="60" presetID="2" presetClass="entr" presetSubtype="4"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additive="base">
                                        <p:cTn id="62" dur="500" fill="hold"/>
                                        <p:tgtEl>
                                          <p:spTgt spid="19"/>
                                        </p:tgtEl>
                                        <p:attrNameLst>
                                          <p:attrName>ppt_x</p:attrName>
                                        </p:attrNameLst>
                                      </p:cBhvr>
                                      <p:tavLst>
                                        <p:tav tm="0">
                                          <p:val>
                                            <p:strVal val="#ppt_x"/>
                                          </p:val>
                                        </p:tav>
                                        <p:tav tm="100000">
                                          <p:val>
                                            <p:strVal val="#ppt_x"/>
                                          </p:val>
                                        </p:tav>
                                      </p:tavLst>
                                    </p:anim>
                                    <p:anim calcmode="lin" valueType="num">
                                      <p:cBhvr additive="base">
                                        <p:cTn id="63" dur="500" fill="hold"/>
                                        <p:tgtEl>
                                          <p:spTgt spid="19"/>
                                        </p:tgtEl>
                                        <p:attrNameLst>
                                          <p:attrName>ppt_y</p:attrName>
                                        </p:attrNameLst>
                                      </p:cBhvr>
                                      <p:tavLst>
                                        <p:tav tm="0">
                                          <p:val>
                                            <p:strVal val="1+#ppt_h/2"/>
                                          </p:val>
                                        </p:tav>
                                        <p:tav tm="100000">
                                          <p:val>
                                            <p:strVal val="#ppt_y"/>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par>
                          <p:cTn id="67" fill="hold">
                            <p:stCondLst>
                              <p:cond delay="5250"/>
                            </p:stCondLst>
                            <p:childTnLst>
                              <p:par>
                                <p:cTn id="68" presetID="2" presetClass="entr" presetSubtype="4"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par>
                                <p:cTn id="72" presetID="10" presetClass="entr" presetSubtype="0"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childTnLst>
                                </p:cTn>
                              </p:par>
                            </p:childTnLst>
                          </p:cTn>
                        </p:par>
                        <p:par>
                          <p:cTn id="75" fill="hold">
                            <p:stCondLst>
                              <p:cond delay="5750"/>
                            </p:stCondLst>
                            <p:childTnLst>
                              <p:par>
                                <p:cTn id="76" presetID="2" presetClass="entr" presetSubtype="4" fill="hold" grpId="0"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additive="base">
                                        <p:cTn id="78" dur="500" fill="hold"/>
                                        <p:tgtEl>
                                          <p:spTgt spid="18"/>
                                        </p:tgtEl>
                                        <p:attrNameLst>
                                          <p:attrName>ppt_x</p:attrName>
                                        </p:attrNameLst>
                                      </p:cBhvr>
                                      <p:tavLst>
                                        <p:tav tm="0">
                                          <p:val>
                                            <p:strVal val="#ppt_x"/>
                                          </p:val>
                                        </p:tav>
                                        <p:tav tm="100000">
                                          <p:val>
                                            <p:strVal val="#ppt_x"/>
                                          </p:val>
                                        </p:tav>
                                      </p:tavLst>
                                    </p:anim>
                                    <p:anim calcmode="lin" valueType="num">
                                      <p:cBhvr additive="base">
                                        <p:cTn id="79" dur="500" fill="hold"/>
                                        <p:tgtEl>
                                          <p:spTgt spid="18"/>
                                        </p:tgtEl>
                                        <p:attrNameLst>
                                          <p:attrName>ppt_y</p:attrName>
                                        </p:attrNameLst>
                                      </p:cBhvr>
                                      <p:tavLst>
                                        <p:tav tm="0">
                                          <p:val>
                                            <p:strVal val="1+#ppt_h/2"/>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par>
                          <p:cTn id="83" fill="hold">
                            <p:stCondLst>
                              <p:cond delay="6250"/>
                            </p:stCondLst>
                            <p:childTnLst>
                              <p:par>
                                <p:cTn id="84" presetID="37"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750"/>
                                        <p:tgtEl>
                                          <p:spTgt spid="35"/>
                                        </p:tgtEl>
                                      </p:cBhvr>
                                    </p:animEffect>
                                    <p:anim calcmode="lin" valueType="num">
                                      <p:cBhvr>
                                        <p:cTn id="87" dur="750" fill="hold"/>
                                        <p:tgtEl>
                                          <p:spTgt spid="35"/>
                                        </p:tgtEl>
                                        <p:attrNameLst>
                                          <p:attrName>ppt_x</p:attrName>
                                        </p:attrNameLst>
                                      </p:cBhvr>
                                      <p:tavLst>
                                        <p:tav tm="0">
                                          <p:val>
                                            <p:strVal val="#ppt_x"/>
                                          </p:val>
                                        </p:tav>
                                        <p:tav tm="100000">
                                          <p:val>
                                            <p:strVal val="#ppt_x"/>
                                          </p:val>
                                        </p:tav>
                                      </p:tavLst>
                                    </p:anim>
                                    <p:anim calcmode="lin" valueType="num">
                                      <p:cBhvr>
                                        <p:cTn id="88" dur="675" decel="100000" fill="hold"/>
                                        <p:tgtEl>
                                          <p:spTgt spid="35"/>
                                        </p:tgtEl>
                                        <p:attrNameLst>
                                          <p:attrName>ppt_y</p:attrName>
                                        </p:attrNameLst>
                                      </p:cBhvr>
                                      <p:tavLst>
                                        <p:tav tm="0">
                                          <p:val>
                                            <p:strVal val="#ppt_y+1"/>
                                          </p:val>
                                        </p:tav>
                                        <p:tav tm="100000">
                                          <p:val>
                                            <p:strVal val="#ppt_y-.03"/>
                                          </p:val>
                                        </p:tav>
                                      </p:tavLst>
                                    </p:anim>
                                    <p:anim calcmode="lin" valueType="num">
                                      <p:cBhvr>
                                        <p:cTn id="89" dur="75" accel="100000" fill="hold">
                                          <p:stCondLst>
                                            <p:cond delay="675"/>
                                          </p:stCondLst>
                                        </p:cTn>
                                        <p:tgtEl>
                                          <p:spTgt spid="35"/>
                                        </p:tgtEl>
                                        <p:attrNameLst>
                                          <p:attrName>ppt_y</p:attrName>
                                        </p:attrNameLst>
                                      </p:cBhvr>
                                      <p:tavLst>
                                        <p:tav tm="0">
                                          <p:val>
                                            <p:strVal val="#ppt_y-.03"/>
                                          </p:val>
                                        </p:tav>
                                        <p:tav tm="100000">
                                          <p:val>
                                            <p:strVal val="#ppt_y"/>
                                          </p:val>
                                        </p:tav>
                                      </p:tavLst>
                                    </p:anim>
                                  </p:childTnLst>
                                </p:cTn>
                              </p:par>
                            </p:childTnLst>
                          </p:cTn>
                        </p:par>
                        <p:par>
                          <p:cTn id="90" fill="hold">
                            <p:stCondLst>
                              <p:cond delay="7000"/>
                            </p:stCondLst>
                            <p:childTnLst>
                              <p:par>
                                <p:cTn id="91" presetID="10" presetClass="entr" presetSubtype="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500" fill="hold"/>
                                        <p:tgtEl>
                                          <p:spTgt spid="20"/>
                                        </p:tgtEl>
                                        <p:attrNameLst>
                                          <p:attrName>ppt_w</p:attrName>
                                        </p:attrNameLst>
                                      </p:cBhvr>
                                      <p:tavLst>
                                        <p:tav tm="0">
                                          <p:val>
                                            <p:fltVal val="0"/>
                                          </p:val>
                                        </p:tav>
                                        <p:tav tm="100000">
                                          <p:val>
                                            <p:strVal val="#ppt_w"/>
                                          </p:val>
                                        </p:tav>
                                      </p:tavLst>
                                    </p:anim>
                                    <p:anim calcmode="lin" valueType="num">
                                      <p:cBhvr>
                                        <p:cTn id="98" dur="500" fill="hold"/>
                                        <p:tgtEl>
                                          <p:spTgt spid="20"/>
                                        </p:tgtEl>
                                        <p:attrNameLst>
                                          <p:attrName>ppt_h</p:attrName>
                                        </p:attrNameLst>
                                      </p:cBhvr>
                                      <p:tavLst>
                                        <p:tav tm="0">
                                          <p:val>
                                            <p:fltVal val="0"/>
                                          </p:val>
                                        </p:tav>
                                        <p:tav tm="100000">
                                          <p:val>
                                            <p:strVal val="#ppt_h"/>
                                          </p:val>
                                        </p:tav>
                                      </p:tavLst>
                                    </p:anim>
                                    <p:animEffect transition="in" filter="fade">
                                      <p:cBhvr>
                                        <p:cTn id="99" dur="500"/>
                                        <p:tgtEl>
                                          <p:spTgt spid="20"/>
                                        </p:tgtEl>
                                      </p:cBhvr>
                                    </p:animEffect>
                                  </p:childTnLst>
                                </p:cTn>
                              </p:par>
                            </p:childTnLst>
                          </p:cTn>
                        </p:par>
                        <p:par>
                          <p:cTn id="100" fill="hold">
                            <p:stCondLst>
                              <p:cond delay="8000"/>
                            </p:stCondLst>
                            <p:childTnLst>
                              <p:par>
                                <p:cTn id="101" presetID="16" presetClass="entr" presetSubtype="21"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barn(inVertical)">
                                      <p:cBhvr>
                                        <p:cTn id="103" dur="500"/>
                                        <p:tgtEl>
                                          <p:spTgt spid="21"/>
                                        </p:tgtEl>
                                      </p:cBhvr>
                                    </p:animEffect>
                                  </p:childTnLst>
                                </p:cTn>
                              </p:par>
                            </p:childTnLst>
                          </p:cTn>
                        </p:par>
                        <p:par>
                          <p:cTn id="104" fill="hold">
                            <p:stCondLst>
                              <p:cond delay="8500"/>
                            </p:stCondLst>
                            <p:childTnLst>
                              <p:par>
                                <p:cTn id="105" presetID="2" presetClass="entr" presetSubtype="4"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250" fill="hold"/>
                                        <p:tgtEl>
                                          <p:spTgt spid="24"/>
                                        </p:tgtEl>
                                        <p:attrNameLst>
                                          <p:attrName>ppt_x</p:attrName>
                                        </p:attrNameLst>
                                      </p:cBhvr>
                                      <p:tavLst>
                                        <p:tav tm="0">
                                          <p:val>
                                            <p:strVal val="#ppt_x"/>
                                          </p:val>
                                        </p:tav>
                                        <p:tav tm="100000">
                                          <p:val>
                                            <p:strVal val="#ppt_x"/>
                                          </p:val>
                                        </p:tav>
                                      </p:tavLst>
                                    </p:anim>
                                    <p:anim calcmode="lin" valueType="num">
                                      <p:cBhvr additive="base">
                                        <p:cTn id="108" dur="250" fill="hold"/>
                                        <p:tgtEl>
                                          <p:spTgt spid="24"/>
                                        </p:tgtEl>
                                        <p:attrNameLst>
                                          <p:attrName>ppt_y</p:attrName>
                                        </p:attrNameLst>
                                      </p:cBhvr>
                                      <p:tavLst>
                                        <p:tav tm="0">
                                          <p:val>
                                            <p:strVal val="1+#ppt_h/2"/>
                                          </p:val>
                                        </p:tav>
                                        <p:tav tm="100000">
                                          <p:val>
                                            <p:strVal val="#ppt_y"/>
                                          </p:val>
                                        </p:tav>
                                      </p:tavLst>
                                    </p:anim>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childTnLst>
                          </p:cTn>
                        </p:par>
                        <p:par>
                          <p:cTn id="112" fill="hold">
                            <p:stCondLst>
                              <p:cond delay="9000"/>
                            </p:stCondLst>
                            <p:childTnLst>
                              <p:par>
                                <p:cTn id="113" presetID="2" presetClass="entr" presetSubtype="4"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500" fill="hold"/>
                                        <p:tgtEl>
                                          <p:spTgt spid="22"/>
                                        </p:tgtEl>
                                        <p:attrNameLst>
                                          <p:attrName>ppt_x</p:attrName>
                                        </p:attrNameLst>
                                      </p:cBhvr>
                                      <p:tavLst>
                                        <p:tav tm="0">
                                          <p:val>
                                            <p:strVal val="#ppt_x"/>
                                          </p:val>
                                        </p:tav>
                                        <p:tav tm="100000">
                                          <p:val>
                                            <p:strVal val="#ppt_x"/>
                                          </p:val>
                                        </p:tav>
                                      </p:tavLst>
                                    </p:anim>
                                    <p:anim calcmode="lin" valueType="num">
                                      <p:cBhvr additive="base">
                                        <p:cTn id="116" dur="500" fill="hold"/>
                                        <p:tgtEl>
                                          <p:spTgt spid="22"/>
                                        </p:tgtEl>
                                        <p:attrNameLst>
                                          <p:attrName>ppt_y</p:attrName>
                                        </p:attrNameLst>
                                      </p:cBhvr>
                                      <p:tavLst>
                                        <p:tav tm="0">
                                          <p:val>
                                            <p:strVal val="1+#ppt_h/2"/>
                                          </p:val>
                                        </p:tav>
                                        <p:tav tm="100000">
                                          <p:val>
                                            <p:strVal val="#ppt_y"/>
                                          </p:val>
                                        </p:tav>
                                      </p:tavLst>
                                    </p:anim>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par>
                          <p:cTn id="120" fill="hold">
                            <p:stCondLst>
                              <p:cond delay="9500"/>
                            </p:stCondLst>
                            <p:childTnLst>
                              <p:par>
                                <p:cTn id="121" presetID="2" presetClass="entr" presetSubtype="4" fill="hold" grpId="0" nodeType="after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additive="base">
                                        <p:cTn id="123" dur="250" fill="hold"/>
                                        <p:tgtEl>
                                          <p:spTgt spid="23"/>
                                        </p:tgtEl>
                                        <p:attrNameLst>
                                          <p:attrName>ppt_x</p:attrName>
                                        </p:attrNameLst>
                                      </p:cBhvr>
                                      <p:tavLst>
                                        <p:tav tm="0">
                                          <p:val>
                                            <p:strVal val="#ppt_x"/>
                                          </p:val>
                                        </p:tav>
                                        <p:tav tm="100000">
                                          <p:val>
                                            <p:strVal val="#ppt_x"/>
                                          </p:val>
                                        </p:tav>
                                      </p:tavLst>
                                    </p:anim>
                                    <p:anim calcmode="lin" valueType="num">
                                      <p:cBhvr additive="base">
                                        <p:cTn id="124" dur="250" fill="hold"/>
                                        <p:tgtEl>
                                          <p:spTgt spid="23"/>
                                        </p:tgtEl>
                                        <p:attrNameLst>
                                          <p:attrName>ppt_y</p:attrName>
                                        </p:attrNameLst>
                                      </p:cBhvr>
                                      <p:tavLst>
                                        <p:tav tm="0">
                                          <p:val>
                                            <p:strVal val="1+#ppt_h/2"/>
                                          </p:val>
                                        </p:tav>
                                        <p:tav tm="100000">
                                          <p:val>
                                            <p:strVal val="#ppt_y"/>
                                          </p:val>
                                        </p:tav>
                                      </p:tavLst>
                                    </p:anim>
                                  </p:childTnLst>
                                </p:cTn>
                              </p:par>
                              <p:par>
                                <p:cTn id="125" presetID="10" presetClass="entr" presetSubtype="0" fill="hold" nodeType="withEffect">
                                  <p:stCondLst>
                                    <p:cond delay="0"/>
                                  </p:stCondLst>
                                  <p:childTnLst>
                                    <p:set>
                                      <p:cBhvr>
                                        <p:cTn id="126" dur="1" fill="hold">
                                          <p:stCondLst>
                                            <p:cond delay="0"/>
                                          </p:stCondLst>
                                        </p:cTn>
                                        <p:tgtEl>
                                          <p:spTgt spid="5"/>
                                        </p:tgtEl>
                                        <p:attrNameLst>
                                          <p:attrName>style.visibility</p:attrName>
                                        </p:attrNameLst>
                                      </p:cBhvr>
                                      <p:to>
                                        <p:strVal val="visible"/>
                                      </p:to>
                                    </p:set>
                                    <p:animEffect transition="in" filter="fade">
                                      <p:cBhvr>
                                        <p:cTn id="127" dur="500"/>
                                        <p:tgtEl>
                                          <p:spTgt spid="5"/>
                                        </p:tgtEl>
                                      </p:cBhvr>
                                    </p:animEffect>
                                  </p:childTnLst>
                                </p:cTn>
                              </p:par>
                            </p:childTnLst>
                          </p:cTn>
                        </p:par>
                        <p:par>
                          <p:cTn id="128" fill="hold">
                            <p:stCondLst>
                              <p:cond delay="10000"/>
                            </p:stCondLst>
                            <p:childTnLst>
                              <p:par>
                                <p:cTn id="129" presetID="37" presetClass="entr" presetSubtype="0" fill="hold" grpId="0" nodeType="after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750"/>
                                        <p:tgtEl>
                                          <p:spTgt spid="39"/>
                                        </p:tgtEl>
                                      </p:cBhvr>
                                    </p:animEffect>
                                    <p:anim calcmode="lin" valueType="num">
                                      <p:cBhvr>
                                        <p:cTn id="132" dur="750" fill="hold"/>
                                        <p:tgtEl>
                                          <p:spTgt spid="39"/>
                                        </p:tgtEl>
                                        <p:attrNameLst>
                                          <p:attrName>ppt_x</p:attrName>
                                        </p:attrNameLst>
                                      </p:cBhvr>
                                      <p:tavLst>
                                        <p:tav tm="0">
                                          <p:val>
                                            <p:strVal val="#ppt_x"/>
                                          </p:val>
                                        </p:tav>
                                        <p:tav tm="100000">
                                          <p:val>
                                            <p:strVal val="#ppt_x"/>
                                          </p:val>
                                        </p:tav>
                                      </p:tavLst>
                                    </p:anim>
                                    <p:anim calcmode="lin" valueType="num">
                                      <p:cBhvr>
                                        <p:cTn id="133" dur="675" decel="100000" fill="hold"/>
                                        <p:tgtEl>
                                          <p:spTgt spid="39"/>
                                        </p:tgtEl>
                                        <p:attrNameLst>
                                          <p:attrName>ppt_y</p:attrName>
                                        </p:attrNameLst>
                                      </p:cBhvr>
                                      <p:tavLst>
                                        <p:tav tm="0">
                                          <p:val>
                                            <p:strVal val="#ppt_y+1"/>
                                          </p:val>
                                        </p:tav>
                                        <p:tav tm="100000">
                                          <p:val>
                                            <p:strVal val="#ppt_y-.03"/>
                                          </p:val>
                                        </p:tav>
                                      </p:tavLst>
                                    </p:anim>
                                    <p:anim calcmode="lin" valueType="num">
                                      <p:cBhvr>
                                        <p:cTn id="134" dur="75" accel="100000" fill="hold">
                                          <p:stCondLst>
                                            <p:cond delay="675"/>
                                          </p:stCondLst>
                                        </p:cTn>
                                        <p:tgtEl>
                                          <p:spTgt spid="39"/>
                                        </p:tgtEl>
                                        <p:attrNameLst>
                                          <p:attrName>ppt_y</p:attrName>
                                        </p:attrNameLst>
                                      </p:cBhvr>
                                      <p:tavLst>
                                        <p:tav tm="0">
                                          <p:val>
                                            <p:strVal val="#ppt_y-.03"/>
                                          </p:val>
                                        </p:tav>
                                        <p:tav tm="100000">
                                          <p:val>
                                            <p:strVal val="#ppt_y"/>
                                          </p:val>
                                        </p:tav>
                                      </p:tavLst>
                                    </p:anim>
                                  </p:childTnLst>
                                </p:cTn>
                              </p:par>
                            </p:childTnLst>
                          </p:cTn>
                        </p:par>
                        <p:par>
                          <p:cTn id="135" fill="hold">
                            <p:stCondLst>
                              <p:cond delay="10750"/>
                            </p:stCondLst>
                            <p:childTnLst>
                              <p:par>
                                <p:cTn id="136" presetID="10" presetClass="entr" presetSubtype="0" fill="hold" grpId="0" nodeType="after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fade">
                                      <p:cBhvr>
                                        <p:cTn id="1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2" grpId="0" animBg="1"/>
      <p:bldP spid="12" grpId="0" animBg="1"/>
      <p:bldP spid="13" grpId="0" animBg="1"/>
      <p:bldP spid="14" grpId="0" animBg="1"/>
      <p:bldGraphic spid="15" grpId="0">
        <p:bldAsOne/>
      </p:bldGraphic>
      <p:bldP spid="16" grpId="0" animBg="1"/>
      <p:bldP spid="17" grpId="0" animBg="1"/>
      <p:bldP spid="18" grpId="0" animBg="1"/>
      <p:bldP spid="19" grpId="0" animBg="1"/>
      <p:bldGraphic spid="20" grpId="0">
        <p:bldAsOne/>
      </p:bldGraphic>
      <p:bldP spid="21" grpId="0" animBg="1"/>
      <p:bldP spid="22" grpId="0" animBg="1"/>
      <p:bldP spid="23" grpId="0" animBg="1"/>
      <p:bldP spid="24" grpId="0" animBg="1"/>
      <p:bldP spid="33" grpId="0"/>
      <p:bldP spid="34" grpId="0"/>
      <p:bldP spid="35" grpId="0"/>
      <p:bldP spid="38" grpId="0"/>
      <p:bldP spid="39" grpId="0"/>
      <p:bldP spid="40" grpId="0"/>
      <p:bldP spid="43" grpId="0" animBg="1"/>
      <p:bldP spid="44" grpId="0" animBg="1"/>
      <p:bldP spid="45" grpId="0" animBg="1"/>
      <p:bldP spid="47"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6355" y="2163892"/>
            <a:ext cx="2754086" cy="438582"/>
          </a:xfrm>
          <a:prstGeom prst="rect">
            <a:avLst/>
          </a:prstGeom>
          <a:noFill/>
        </p:spPr>
        <p:txBody>
          <a:bodyPr wrap="square" lIns="68580" tIns="34290" rIns="68580" bIns="34290" rtlCol="0">
            <a:spAutoFit/>
          </a:bodyPr>
          <a:lstStyle/>
          <a:p>
            <a:pPr lvl="0"/>
            <a:r>
              <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89"/>
          <p:cNvSpPr txBox="1"/>
          <p:nvPr/>
        </p:nvSpPr>
        <p:spPr>
          <a:xfrm>
            <a:off x="2878731" y="2769235"/>
            <a:ext cx="3420380" cy="460126"/>
          </a:xfrm>
          <a:prstGeom prst="rect">
            <a:avLst/>
          </a:prstGeom>
          <a:noFill/>
        </p:spPr>
        <p:txBody>
          <a:bodyPr wrap="square" lIns="68580" tIns="34290" rIns="68580" bIns="34290" rtlCol="0">
            <a:spAutoFit/>
          </a:bodyPr>
          <a:lstStyle/>
          <a:p>
            <a:pPr>
              <a:lnSpc>
                <a:spcPct val="150000"/>
              </a:lnSpc>
            </a:pPr>
            <a:r>
              <a:rPr lang="zh-CN" altLang="en-US" sz="900" dirty="0">
                <a:solidFill>
                  <a:schemeClr val="tx1">
                    <a:lumMod val="65000"/>
                    <a:lumOff val="35000"/>
                  </a:schemeClr>
                </a:solidFill>
                <a:latin typeface="微软雅黑" pitchFamily="34" charset="-122"/>
                <a:ea typeface="微软雅黑"/>
              </a:rPr>
              <a:t>您的内容打在这里，或者通过复制您的文本后，在此框中选择粘贴，并选择只保留文字；</a:t>
            </a:r>
            <a:endParaRPr lang="zh-CN" altLang="en-US" sz="900" dirty="0">
              <a:solidFill>
                <a:schemeClr val="tx1">
                  <a:lumMod val="65000"/>
                  <a:lumOff val="35000"/>
                </a:schemeClr>
              </a:solidFill>
              <a:latin typeface="华文细黑" panose="02010600040101010101" pitchFamily="2" charset="-122"/>
              <a:ea typeface="微软雅黑"/>
            </a:endParaRPr>
          </a:p>
        </p:txBody>
      </p:sp>
      <p:grpSp>
        <p:nvGrpSpPr>
          <p:cNvPr id="9" name="组合 8">
            <a:extLst>
              <a:ext uri="{FF2B5EF4-FFF2-40B4-BE49-F238E27FC236}">
                <a16:creationId xmlns:a16="http://schemas.microsoft.com/office/drawing/2014/main" id="{3A58B873-720F-4DF2-9950-A98EA6D978E9}"/>
              </a:ext>
            </a:extLst>
          </p:cNvPr>
          <p:cNvGrpSpPr/>
          <p:nvPr/>
        </p:nvGrpSpPr>
        <p:grpSpPr>
          <a:xfrm>
            <a:off x="1523913" y="1970575"/>
            <a:ext cx="1354818" cy="1354818"/>
            <a:chOff x="3029144" y="1491630"/>
            <a:chExt cx="1584176" cy="1584176"/>
          </a:xfrm>
          <a:solidFill>
            <a:schemeClr val="accent2"/>
          </a:solidFill>
        </p:grpSpPr>
        <p:sp>
          <p:nvSpPr>
            <p:cNvPr id="10" name="菱形 9">
              <a:extLst>
                <a:ext uri="{FF2B5EF4-FFF2-40B4-BE49-F238E27FC236}">
                  <a16:creationId xmlns:a16="http://schemas.microsoft.com/office/drawing/2014/main" id="{A8C19E7A-E000-4BE0-ABF9-63BFC224AC48}"/>
                </a:ext>
              </a:extLst>
            </p:cNvPr>
            <p:cNvSpPr/>
            <p:nvPr/>
          </p:nvSpPr>
          <p:spPr>
            <a:xfrm>
              <a:off x="3029144"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64">
              <a:extLst>
                <a:ext uri="{FF2B5EF4-FFF2-40B4-BE49-F238E27FC236}">
                  <a16:creationId xmlns:a16="http://schemas.microsoft.com/office/drawing/2014/main" id="{77A29297-74C1-4D7D-BBED-AB739E5D3B60}"/>
                </a:ext>
              </a:extLst>
            </p:cNvPr>
            <p:cNvSpPr txBox="1"/>
            <p:nvPr/>
          </p:nvSpPr>
          <p:spPr>
            <a:xfrm flipH="1">
              <a:off x="3184523" y="2103778"/>
              <a:ext cx="1216396" cy="395868"/>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03</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a:extLst>
              <a:ext uri="{FF2B5EF4-FFF2-40B4-BE49-F238E27FC236}">
                <a16:creationId xmlns:a16="http://schemas.microsoft.com/office/drawing/2014/main" id="{E5F931BD-FD16-4513-97D6-1C9DE42B81C0}"/>
              </a:ext>
            </a:extLst>
          </p:cNvPr>
          <p:cNvCxnSpPr/>
          <p:nvPr/>
        </p:nvCxnSpPr>
        <p:spPr>
          <a:xfrm>
            <a:off x="2878732" y="2647984"/>
            <a:ext cx="2240151"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9937F0B1-7800-4691-97E0-4485050F1EEE}"/>
              </a:ext>
            </a:extLst>
          </p:cNvPr>
          <p:cNvPicPr>
            <a:picLocks noChangeAspect="1"/>
          </p:cNvPicPr>
          <p:nvPr/>
        </p:nvPicPr>
        <p:blipFill rotWithShape="1">
          <a:blip r:embed="rId3">
            <a:extLst>
              <a:ext uri="{28A0092B-C50C-407E-A947-70E740481C1C}">
                <a14:useLocalDpi xmlns:a14="http://schemas.microsoft.com/office/drawing/2010/main" val="0"/>
              </a:ext>
            </a:extLst>
          </a:blip>
          <a:srcRect l="529"/>
          <a:stretch/>
        </p:blipFill>
        <p:spPr>
          <a:xfrm>
            <a:off x="5535382" y="1270891"/>
            <a:ext cx="4776109" cy="2996688"/>
          </a:xfrm>
          <a:prstGeom prst="rect">
            <a:avLst/>
          </a:prstGeom>
        </p:spPr>
      </p:pic>
    </p:spTree>
    <p:extLst>
      <p:ext uri="{BB962C8B-B14F-4D97-AF65-F5344CB8AC3E}">
        <p14:creationId xmlns:p14="http://schemas.microsoft.com/office/powerpoint/2010/main" val="14353126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4708902" y="1272207"/>
            <a:ext cx="867814" cy="2349421"/>
          </a:xfrm>
          <a:custGeom>
            <a:avLst/>
            <a:gdLst>
              <a:gd name="connsiteX0" fmla="*/ 0 w 1157184"/>
              <a:gd name="connsiteY0" fmla="*/ 0 h 3131897"/>
              <a:gd name="connsiteX1" fmla="*/ 1157184 w 1157184"/>
              <a:gd name="connsiteY1" fmla="*/ 0 h 3131897"/>
              <a:gd name="connsiteX2" fmla="*/ 1157184 w 1157184"/>
              <a:gd name="connsiteY2" fmla="*/ 2718296 h 3131897"/>
              <a:gd name="connsiteX3" fmla="*/ 578592 w 1157184"/>
              <a:gd name="connsiteY3" fmla="*/ 3131897 h 3131897"/>
              <a:gd name="connsiteX4" fmla="*/ 0 w 1157184"/>
              <a:gd name="connsiteY4" fmla="*/ 2718296 h 313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7">
                <a:moveTo>
                  <a:pt x="0" y="0"/>
                </a:moveTo>
                <a:lnTo>
                  <a:pt x="1157184" y="0"/>
                </a:lnTo>
                <a:lnTo>
                  <a:pt x="1157184" y="2718296"/>
                </a:lnTo>
                <a:lnTo>
                  <a:pt x="578592" y="3131897"/>
                </a:lnTo>
                <a:lnTo>
                  <a:pt x="0" y="2718296"/>
                </a:lnTo>
                <a:close/>
              </a:path>
            </a:pathLst>
          </a:custGeom>
          <a:solidFill>
            <a:schemeClr val="bg1">
              <a:lumMod val="95000"/>
            </a:schemeClr>
          </a:solidFill>
          <a:ln w="25400" cap="flat" cmpd="sng" algn="ctr">
            <a:noFill/>
            <a:prstDash val="solid"/>
          </a:ln>
          <a:effectLst/>
        </p:spPr>
        <p:txBody>
          <a:bodyPr lIns="0" tIns="80986" rIns="0" bIns="0"/>
          <a:lstStyle/>
          <a:p>
            <a:pPr algn="ctr">
              <a:defRPr/>
            </a:pPr>
            <a:r>
              <a:rPr lang="en-US" altLang="zh-CN" sz="3599" b="1" kern="0" dirty="0">
                <a:ln w="18415" cmpd="sng">
                  <a:noFill/>
                  <a:prstDash val="solid"/>
                </a:ln>
                <a:solidFill>
                  <a:schemeClr val="accent1">
                    <a:lumMod val="75000"/>
                  </a:schemeClr>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rPr>
              <a:t>C</a:t>
            </a:r>
            <a:endParaRPr lang="zh-CN" altLang="en-US" sz="3599" b="1" kern="0" dirty="0">
              <a:ln w="18415" cmpd="sng">
                <a:noFill/>
                <a:prstDash val="solid"/>
              </a:ln>
              <a:solidFill>
                <a:schemeClr val="accent1">
                  <a:lumMod val="75000"/>
                </a:schemeClr>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endParaRPr>
          </a:p>
        </p:txBody>
      </p:sp>
      <p:sp>
        <p:nvSpPr>
          <p:cNvPr id="45" name="任意多边形 44"/>
          <p:cNvSpPr/>
          <p:nvPr/>
        </p:nvSpPr>
        <p:spPr>
          <a:xfrm>
            <a:off x="5642190" y="2245080"/>
            <a:ext cx="867814" cy="2349420"/>
          </a:xfrm>
          <a:custGeom>
            <a:avLst/>
            <a:gdLst>
              <a:gd name="connsiteX0" fmla="*/ 0 w 1157184"/>
              <a:gd name="connsiteY0" fmla="*/ 0 h 3131898"/>
              <a:gd name="connsiteX1" fmla="*/ 1157184 w 1157184"/>
              <a:gd name="connsiteY1" fmla="*/ 0 h 3131898"/>
              <a:gd name="connsiteX2" fmla="*/ 1157184 w 1157184"/>
              <a:gd name="connsiteY2" fmla="*/ 2718297 h 3131898"/>
              <a:gd name="connsiteX3" fmla="*/ 578592 w 1157184"/>
              <a:gd name="connsiteY3" fmla="*/ 3131898 h 3131898"/>
              <a:gd name="connsiteX4" fmla="*/ 0 w 1157184"/>
              <a:gd name="connsiteY4" fmla="*/ 2718297 h 313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8">
                <a:moveTo>
                  <a:pt x="0" y="0"/>
                </a:moveTo>
                <a:lnTo>
                  <a:pt x="1157184" y="0"/>
                </a:lnTo>
                <a:lnTo>
                  <a:pt x="1157184" y="2718297"/>
                </a:lnTo>
                <a:lnTo>
                  <a:pt x="578592" y="3131898"/>
                </a:lnTo>
                <a:lnTo>
                  <a:pt x="0" y="2718297"/>
                </a:lnTo>
                <a:close/>
              </a:path>
            </a:pathLst>
          </a:custGeom>
          <a:solidFill>
            <a:schemeClr val="bg1">
              <a:lumMod val="95000"/>
            </a:schemeClr>
          </a:solidFill>
          <a:ln w="25400" cap="flat" cmpd="sng" algn="ctr">
            <a:noFill/>
            <a:prstDash val="solid"/>
          </a:ln>
          <a:effectLst/>
        </p:spPr>
        <p:txBody>
          <a:bodyPr lIns="0" tIns="80986" rIns="0" bIns="0"/>
          <a:lstStyle/>
          <a:p>
            <a:pPr algn="ctr">
              <a:defRPr/>
            </a:pPr>
            <a:r>
              <a:rPr lang="en-US" altLang="zh-CN" sz="3599" b="1" kern="0" dirty="0">
                <a:ln w="18415" cmpd="sng">
                  <a:noFill/>
                  <a:prstDash val="solid"/>
                </a:ln>
                <a:solidFill>
                  <a:schemeClr val="accent2"/>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rPr>
              <a:t>D</a:t>
            </a:r>
            <a:endParaRPr lang="zh-CN" altLang="en-US" sz="3599" b="1" kern="0" dirty="0">
              <a:ln w="18415" cmpd="sng">
                <a:noFill/>
                <a:prstDash val="solid"/>
              </a:ln>
              <a:solidFill>
                <a:schemeClr val="accent2"/>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endParaRPr>
          </a:p>
        </p:txBody>
      </p:sp>
      <p:sp>
        <p:nvSpPr>
          <p:cNvPr id="37" name="任意多边形 36"/>
          <p:cNvSpPr/>
          <p:nvPr/>
        </p:nvSpPr>
        <p:spPr>
          <a:xfrm>
            <a:off x="3775614" y="2245080"/>
            <a:ext cx="867814" cy="2349420"/>
          </a:xfrm>
          <a:custGeom>
            <a:avLst/>
            <a:gdLst>
              <a:gd name="connsiteX0" fmla="*/ 0 w 1157185"/>
              <a:gd name="connsiteY0" fmla="*/ 0 h 3131897"/>
              <a:gd name="connsiteX1" fmla="*/ 1157185 w 1157185"/>
              <a:gd name="connsiteY1" fmla="*/ 0 h 3131897"/>
              <a:gd name="connsiteX2" fmla="*/ 1157185 w 1157185"/>
              <a:gd name="connsiteY2" fmla="*/ 2718296 h 3131897"/>
              <a:gd name="connsiteX3" fmla="*/ 578593 w 1157185"/>
              <a:gd name="connsiteY3" fmla="*/ 3131897 h 3131897"/>
              <a:gd name="connsiteX4" fmla="*/ 0 w 1157185"/>
              <a:gd name="connsiteY4" fmla="*/ 2718296 h 313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5" h="3131897">
                <a:moveTo>
                  <a:pt x="0" y="0"/>
                </a:moveTo>
                <a:lnTo>
                  <a:pt x="1157185" y="0"/>
                </a:lnTo>
                <a:lnTo>
                  <a:pt x="1157185" y="2718296"/>
                </a:lnTo>
                <a:lnTo>
                  <a:pt x="578593" y="3131897"/>
                </a:lnTo>
                <a:lnTo>
                  <a:pt x="0" y="2718296"/>
                </a:lnTo>
                <a:close/>
              </a:path>
            </a:pathLst>
          </a:custGeom>
          <a:solidFill>
            <a:schemeClr val="bg1">
              <a:lumMod val="95000"/>
            </a:schemeClr>
          </a:solidFill>
          <a:ln w="25400" cap="flat" cmpd="sng" algn="ctr">
            <a:noFill/>
            <a:prstDash val="solid"/>
          </a:ln>
          <a:effectLst/>
        </p:spPr>
        <p:txBody>
          <a:bodyPr lIns="0" tIns="80986" rIns="0" bIns="0"/>
          <a:lstStyle/>
          <a:p>
            <a:pPr algn="ctr">
              <a:defRPr/>
            </a:pPr>
            <a:r>
              <a:rPr lang="en-US" altLang="zh-CN" sz="3599" b="1" kern="0" dirty="0">
                <a:ln w="18415" cmpd="sng">
                  <a:noFill/>
                  <a:prstDash val="solid"/>
                </a:ln>
                <a:solidFill>
                  <a:schemeClr val="accent2"/>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rPr>
              <a:t>B</a:t>
            </a:r>
            <a:endParaRPr lang="zh-CN" altLang="en-US" sz="3599" b="1" kern="0" dirty="0">
              <a:ln w="18415" cmpd="sng">
                <a:noFill/>
                <a:prstDash val="solid"/>
              </a:ln>
              <a:solidFill>
                <a:schemeClr val="accent2"/>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endParaRPr>
          </a:p>
        </p:txBody>
      </p:sp>
      <p:sp>
        <p:nvSpPr>
          <p:cNvPr id="22" name="任意多边形 21"/>
          <p:cNvSpPr/>
          <p:nvPr/>
        </p:nvSpPr>
        <p:spPr>
          <a:xfrm>
            <a:off x="2843513" y="1272207"/>
            <a:ext cx="867815" cy="2349421"/>
          </a:xfrm>
          <a:custGeom>
            <a:avLst/>
            <a:gdLst>
              <a:gd name="connsiteX0" fmla="*/ 0 w 1157184"/>
              <a:gd name="connsiteY0" fmla="*/ 0 h 3131898"/>
              <a:gd name="connsiteX1" fmla="*/ 1157184 w 1157184"/>
              <a:gd name="connsiteY1" fmla="*/ 0 h 3131898"/>
              <a:gd name="connsiteX2" fmla="*/ 1157184 w 1157184"/>
              <a:gd name="connsiteY2" fmla="*/ 2718297 h 3131898"/>
              <a:gd name="connsiteX3" fmla="*/ 578592 w 1157184"/>
              <a:gd name="connsiteY3" fmla="*/ 3131898 h 3131898"/>
              <a:gd name="connsiteX4" fmla="*/ 0 w 1157184"/>
              <a:gd name="connsiteY4" fmla="*/ 2718297 h 3131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84" h="3131898">
                <a:moveTo>
                  <a:pt x="0" y="0"/>
                </a:moveTo>
                <a:lnTo>
                  <a:pt x="1157184" y="0"/>
                </a:lnTo>
                <a:lnTo>
                  <a:pt x="1157184" y="2718297"/>
                </a:lnTo>
                <a:lnTo>
                  <a:pt x="578592" y="3131898"/>
                </a:lnTo>
                <a:lnTo>
                  <a:pt x="0" y="2718297"/>
                </a:lnTo>
                <a:close/>
              </a:path>
            </a:pathLst>
          </a:custGeom>
          <a:solidFill>
            <a:schemeClr val="bg1">
              <a:lumMod val="95000"/>
            </a:schemeClr>
          </a:solidFill>
          <a:ln w="25400" cap="flat" cmpd="sng" algn="ctr">
            <a:noFill/>
            <a:prstDash val="solid"/>
          </a:ln>
          <a:effectLst/>
        </p:spPr>
        <p:txBody>
          <a:bodyPr lIns="0" tIns="80986" rIns="0" bIns="0"/>
          <a:lstStyle/>
          <a:p>
            <a:pPr algn="ctr">
              <a:defRPr/>
            </a:pPr>
            <a:r>
              <a:rPr lang="en-US" altLang="zh-CN" sz="3599" b="1" kern="0" dirty="0">
                <a:ln w="18415" cmpd="sng">
                  <a:noFill/>
                  <a:prstDash val="solid"/>
                </a:ln>
                <a:solidFill>
                  <a:schemeClr val="accent1">
                    <a:lumMod val="75000"/>
                  </a:schemeClr>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rPr>
              <a:t>A</a:t>
            </a:r>
            <a:endParaRPr lang="zh-CN" altLang="en-US" sz="3599" b="1" kern="0" dirty="0">
              <a:ln w="18415" cmpd="sng">
                <a:noFill/>
                <a:prstDash val="solid"/>
              </a:ln>
              <a:solidFill>
                <a:schemeClr val="accent1">
                  <a:lumMod val="75000"/>
                </a:schemeClr>
              </a:solidFill>
              <a:effectLst>
                <a:outerShdw dist="50800" dir="5400000" algn="t" rotWithShape="0">
                  <a:sysClr val="window" lastClr="FFFFFF"/>
                </a:outerShdw>
              </a:effectLst>
              <a:latin typeface="Arial Rounded MT Bold" pitchFamily="34" charset="0"/>
              <a:ea typeface="微软雅黑" pitchFamily="34" charset="-122"/>
              <a:cs typeface="Times New Roman" pitchFamily="18" charset="0"/>
            </a:endParaRPr>
          </a:p>
        </p:txBody>
      </p:sp>
      <p:pic>
        <p:nvPicPr>
          <p:cNvPr id="33" name="Picture 3"/>
          <p:cNvPicPr>
            <a:picLocks noChangeAspect="1" noChangeArrowheads="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p:blipFill>
        <p:spPr bwMode="auto">
          <a:xfrm flipV="1">
            <a:off x="2639944" y="2210629"/>
            <a:ext cx="4949711" cy="3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flipV="1">
            <a:off x="1710179" y="1238075"/>
            <a:ext cx="4949711" cy="3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任意多边形 52"/>
          <p:cNvSpPr/>
          <p:nvPr/>
        </p:nvSpPr>
        <p:spPr>
          <a:xfrm>
            <a:off x="2843513" y="1866409"/>
            <a:ext cx="867815" cy="1552784"/>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1"/>
          </a:solidFill>
          <a:ln w="12700" cap="flat" cmpd="sng" algn="ctr">
            <a:noFill/>
            <a:prstDash val="solid"/>
          </a:ln>
          <a:effectLst/>
        </p:spPr>
        <p:txBody>
          <a:bodyPr lIns="68568" tIns="0" rIns="68568" bIns="0" anchor="ctr"/>
          <a:lstStyle/>
          <a:p>
            <a:pPr algn="ctr">
              <a:lnSpc>
                <a:spcPct val="130000"/>
              </a:lnSpc>
              <a:defRPr/>
            </a:pPr>
            <a:r>
              <a:rPr lang="zh-CN" altLang="en-US" sz="1100" kern="0" dirty="0">
                <a:solidFill>
                  <a:schemeClr val="bg1"/>
                </a:solidFill>
                <a:latin typeface="微软雅黑" pitchFamily="34" charset="-122"/>
                <a:ea typeface="微软雅黑" pitchFamily="34" charset="-122"/>
              </a:rPr>
              <a:t>点击此处输入文本内容</a:t>
            </a:r>
          </a:p>
        </p:txBody>
      </p:sp>
      <p:sp>
        <p:nvSpPr>
          <p:cNvPr id="54" name="任意多边形 53"/>
          <p:cNvSpPr/>
          <p:nvPr/>
        </p:nvSpPr>
        <p:spPr>
          <a:xfrm>
            <a:off x="3775614" y="2839281"/>
            <a:ext cx="867814" cy="1552784"/>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2"/>
          </a:solidFill>
          <a:ln w="12700" cap="flat" cmpd="sng" algn="ctr">
            <a:noFill/>
            <a:prstDash val="solid"/>
          </a:ln>
          <a:effectLst/>
        </p:spPr>
        <p:txBody>
          <a:bodyPr lIns="68568" tIns="0" rIns="68568" bIns="0" anchor="ctr"/>
          <a:lstStyle/>
          <a:p>
            <a:pPr algn="ctr">
              <a:lnSpc>
                <a:spcPct val="130000"/>
              </a:lnSpc>
              <a:defRPr/>
            </a:pPr>
            <a:r>
              <a:rPr lang="zh-CN" altLang="en-US" sz="1100" kern="0" dirty="0">
                <a:solidFill>
                  <a:schemeClr val="bg1"/>
                </a:solidFill>
                <a:latin typeface="微软雅黑" pitchFamily="34" charset="-122"/>
                <a:ea typeface="微软雅黑" pitchFamily="34" charset="-122"/>
              </a:rPr>
              <a:t>点击此处输入文本内容</a:t>
            </a:r>
          </a:p>
        </p:txBody>
      </p:sp>
      <p:sp>
        <p:nvSpPr>
          <p:cNvPr id="55" name="任意多边形 54"/>
          <p:cNvSpPr/>
          <p:nvPr/>
        </p:nvSpPr>
        <p:spPr>
          <a:xfrm>
            <a:off x="4708902" y="1866409"/>
            <a:ext cx="867814" cy="1552784"/>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1"/>
          </a:solidFill>
          <a:ln w="12700" cap="flat" cmpd="sng" algn="ctr">
            <a:noFill/>
            <a:prstDash val="solid"/>
          </a:ln>
          <a:effectLst/>
        </p:spPr>
        <p:txBody>
          <a:bodyPr lIns="68568" tIns="0" rIns="68568" bIns="0" anchor="ctr"/>
          <a:lstStyle/>
          <a:p>
            <a:pPr algn="ctr">
              <a:lnSpc>
                <a:spcPct val="130000"/>
              </a:lnSpc>
              <a:defRPr/>
            </a:pPr>
            <a:r>
              <a:rPr lang="zh-CN" altLang="en-US" sz="1100" kern="0" dirty="0">
                <a:solidFill>
                  <a:schemeClr val="bg1"/>
                </a:solidFill>
                <a:latin typeface="微软雅黑" pitchFamily="34" charset="-122"/>
                <a:ea typeface="微软雅黑" pitchFamily="34" charset="-122"/>
              </a:rPr>
              <a:t>点击此处输入文本内容</a:t>
            </a:r>
          </a:p>
        </p:txBody>
      </p:sp>
      <p:sp>
        <p:nvSpPr>
          <p:cNvPr id="56" name="任意多边形 55"/>
          <p:cNvSpPr/>
          <p:nvPr/>
        </p:nvSpPr>
        <p:spPr>
          <a:xfrm>
            <a:off x="5642190" y="2839281"/>
            <a:ext cx="867814" cy="1552784"/>
          </a:xfrm>
          <a:custGeom>
            <a:avLst/>
            <a:gdLst>
              <a:gd name="connsiteX0" fmla="*/ 0 w 1157185"/>
              <a:gd name="connsiteY0" fmla="*/ 0 h 2070751"/>
              <a:gd name="connsiteX1" fmla="*/ 578592 w 1157185"/>
              <a:gd name="connsiteY1" fmla="*/ 347931 h 2070751"/>
              <a:gd name="connsiteX2" fmla="*/ 1157185 w 1157185"/>
              <a:gd name="connsiteY2" fmla="*/ 0 h 2070751"/>
              <a:gd name="connsiteX3" fmla="*/ 1157185 w 1157185"/>
              <a:gd name="connsiteY3" fmla="*/ 1722820 h 2070751"/>
              <a:gd name="connsiteX4" fmla="*/ 578592 w 1157185"/>
              <a:gd name="connsiteY4" fmla="*/ 2070751 h 2070751"/>
              <a:gd name="connsiteX5" fmla="*/ 0 w 1157185"/>
              <a:gd name="connsiteY5" fmla="*/ 1722820 h 207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185" h="2070751">
                <a:moveTo>
                  <a:pt x="0" y="0"/>
                </a:moveTo>
                <a:lnTo>
                  <a:pt x="578592" y="347931"/>
                </a:lnTo>
                <a:lnTo>
                  <a:pt x="1157185" y="0"/>
                </a:lnTo>
                <a:lnTo>
                  <a:pt x="1157185" y="1722820"/>
                </a:lnTo>
                <a:lnTo>
                  <a:pt x="578592" y="2070751"/>
                </a:lnTo>
                <a:lnTo>
                  <a:pt x="0" y="1722820"/>
                </a:lnTo>
                <a:close/>
              </a:path>
            </a:pathLst>
          </a:custGeom>
          <a:solidFill>
            <a:schemeClr val="accent2"/>
          </a:solidFill>
          <a:ln w="12700" cap="flat" cmpd="sng" algn="ctr">
            <a:noFill/>
            <a:prstDash val="solid"/>
          </a:ln>
          <a:effectLst/>
        </p:spPr>
        <p:txBody>
          <a:bodyPr lIns="68568" tIns="0" rIns="68568" bIns="0" anchor="ctr"/>
          <a:lstStyle/>
          <a:p>
            <a:pPr algn="ctr">
              <a:lnSpc>
                <a:spcPct val="130000"/>
              </a:lnSpc>
              <a:defRPr/>
            </a:pPr>
            <a:r>
              <a:rPr lang="zh-CN" altLang="en-US" sz="1100" kern="0" dirty="0">
                <a:solidFill>
                  <a:schemeClr val="bg1"/>
                </a:solidFill>
                <a:latin typeface="微软雅黑" pitchFamily="34" charset="-122"/>
                <a:ea typeface="微软雅黑" pitchFamily="34" charset="-122"/>
              </a:rPr>
              <a:t>点击此处输入文本内容</a:t>
            </a:r>
          </a:p>
        </p:txBody>
      </p:sp>
    </p:spTree>
    <p:extLst>
      <p:ext uri="{BB962C8B-B14F-4D97-AF65-F5344CB8AC3E}">
        <p14:creationId xmlns:p14="http://schemas.microsoft.com/office/powerpoint/2010/main" val="41334478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 calcmode="lin" valueType="num">
                                      <p:cBhvr>
                                        <p:cTn id="14"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2"/>
                                        </p:tgtEl>
                                        <p:attrNameLst>
                                          <p:attrName>ppt_y</p:attrName>
                                        </p:attrNameLst>
                                      </p:cBhvr>
                                      <p:tavLst>
                                        <p:tav tm="0" fmla="#ppt_y+(sin(-2*pi*(1-$))*-#ppt_x+cos(-2*pi*(1-$))*(1-#ppt_y))*(1-$)">
                                          <p:val>
                                            <p:fltVal val="0"/>
                                          </p:val>
                                        </p:tav>
                                        <p:tav tm="100000">
                                          <p:val>
                                            <p:fltVal val="1"/>
                                          </p:val>
                                        </p:tav>
                                      </p:tavLst>
                                    </p:anim>
                                  </p:childTnLst>
                                </p:cTn>
                              </p:par>
                              <p:par>
                                <p:cTn id="16" presetID="15"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p:cTn id="18" dur="1000" fill="hold"/>
                                        <p:tgtEl>
                                          <p:spTgt spid="53"/>
                                        </p:tgtEl>
                                        <p:attrNameLst>
                                          <p:attrName>ppt_w</p:attrName>
                                        </p:attrNameLst>
                                      </p:cBhvr>
                                      <p:tavLst>
                                        <p:tav tm="0">
                                          <p:val>
                                            <p:fltVal val="0"/>
                                          </p:val>
                                        </p:tav>
                                        <p:tav tm="100000">
                                          <p:val>
                                            <p:strVal val="#ppt_w"/>
                                          </p:val>
                                        </p:tav>
                                      </p:tavLst>
                                    </p:anim>
                                    <p:anim calcmode="lin" valueType="num">
                                      <p:cBhvr>
                                        <p:cTn id="19" dur="1000" fill="hold"/>
                                        <p:tgtEl>
                                          <p:spTgt spid="53"/>
                                        </p:tgtEl>
                                        <p:attrNameLst>
                                          <p:attrName>ppt_h</p:attrName>
                                        </p:attrNameLst>
                                      </p:cBhvr>
                                      <p:tavLst>
                                        <p:tav tm="0">
                                          <p:val>
                                            <p:fltVal val="0"/>
                                          </p:val>
                                        </p:tav>
                                        <p:tav tm="100000">
                                          <p:val>
                                            <p:strVal val="#ppt_h"/>
                                          </p:val>
                                        </p:tav>
                                      </p:tavLst>
                                    </p:anim>
                                    <p:anim calcmode="lin" valueType="num">
                                      <p:cBhvr>
                                        <p:cTn id="20" dur="1000" fill="hold"/>
                                        <p:tgtEl>
                                          <p:spTgt spid="5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ntr" presetSubtype="0" fill="hold" grpId="0"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2000"/>
                                        <p:tgtEl>
                                          <p:spTgt spid="37"/>
                                        </p:tgtEl>
                                      </p:cBhvr>
                                    </p:animEffect>
                                    <p:anim calcmode="lin" valueType="num">
                                      <p:cBhvr>
                                        <p:cTn id="27" dur="2000" fill="hold"/>
                                        <p:tgtEl>
                                          <p:spTgt spid="37"/>
                                        </p:tgtEl>
                                        <p:attrNameLst>
                                          <p:attrName>style.rotation</p:attrName>
                                        </p:attrNameLst>
                                      </p:cBhvr>
                                      <p:tavLst>
                                        <p:tav tm="0">
                                          <p:val>
                                            <p:fltVal val="720"/>
                                          </p:val>
                                        </p:tav>
                                        <p:tav tm="100000">
                                          <p:val>
                                            <p:fltVal val="0"/>
                                          </p:val>
                                        </p:tav>
                                      </p:tavLst>
                                    </p:anim>
                                    <p:anim calcmode="lin" valueType="num">
                                      <p:cBhvr>
                                        <p:cTn id="28" dur="2000" fill="hold"/>
                                        <p:tgtEl>
                                          <p:spTgt spid="37"/>
                                        </p:tgtEl>
                                        <p:attrNameLst>
                                          <p:attrName>ppt_h</p:attrName>
                                        </p:attrNameLst>
                                      </p:cBhvr>
                                      <p:tavLst>
                                        <p:tav tm="0">
                                          <p:val>
                                            <p:fltVal val="0"/>
                                          </p:val>
                                        </p:tav>
                                        <p:tav tm="100000">
                                          <p:val>
                                            <p:strVal val="#ppt_h"/>
                                          </p:val>
                                        </p:tav>
                                      </p:tavLst>
                                    </p:anim>
                                    <p:anim calcmode="lin" valueType="num">
                                      <p:cBhvr>
                                        <p:cTn id="29" dur="2000" fill="hold"/>
                                        <p:tgtEl>
                                          <p:spTgt spid="37"/>
                                        </p:tgtEl>
                                        <p:attrNameLst>
                                          <p:attrName>ppt_w</p:attrName>
                                        </p:attrNameLst>
                                      </p:cBhvr>
                                      <p:tavLst>
                                        <p:tav tm="0">
                                          <p:val>
                                            <p:fltVal val="0"/>
                                          </p:val>
                                        </p:tav>
                                        <p:tav tm="100000">
                                          <p:val>
                                            <p:strVal val="#ppt_w"/>
                                          </p:val>
                                        </p:tav>
                                      </p:tavLst>
                                    </p:anim>
                                  </p:childTnLst>
                                </p:cTn>
                              </p:par>
                              <p:par>
                                <p:cTn id="30" presetID="35"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2000"/>
                                        <p:tgtEl>
                                          <p:spTgt spid="54"/>
                                        </p:tgtEl>
                                      </p:cBhvr>
                                    </p:animEffect>
                                    <p:anim calcmode="lin" valueType="num">
                                      <p:cBhvr>
                                        <p:cTn id="33" dur="2000" fill="hold"/>
                                        <p:tgtEl>
                                          <p:spTgt spid="54"/>
                                        </p:tgtEl>
                                        <p:attrNameLst>
                                          <p:attrName>style.rotation</p:attrName>
                                        </p:attrNameLst>
                                      </p:cBhvr>
                                      <p:tavLst>
                                        <p:tav tm="0">
                                          <p:val>
                                            <p:fltVal val="720"/>
                                          </p:val>
                                        </p:tav>
                                        <p:tav tm="100000">
                                          <p:val>
                                            <p:fltVal val="0"/>
                                          </p:val>
                                        </p:tav>
                                      </p:tavLst>
                                    </p:anim>
                                    <p:anim calcmode="lin" valueType="num">
                                      <p:cBhvr>
                                        <p:cTn id="34" dur="2000" fill="hold"/>
                                        <p:tgtEl>
                                          <p:spTgt spid="54"/>
                                        </p:tgtEl>
                                        <p:attrNameLst>
                                          <p:attrName>ppt_h</p:attrName>
                                        </p:attrNameLst>
                                      </p:cBhvr>
                                      <p:tavLst>
                                        <p:tav tm="0">
                                          <p:val>
                                            <p:fltVal val="0"/>
                                          </p:val>
                                        </p:tav>
                                        <p:tav tm="100000">
                                          <p:val>
                                            <p:strVal val="#ppt_h"/>
                                          </p:val>
                                        </p:tav>
                                      </p:tavLst>
                                    </p:anim>
                                    <p:anim calcmode="lin" valueType="num">
                                      <p:cBhvr>
                                        <p:cTn id="35" dur="2000" fill="hold"/>
                                        <p:tgtEl>
                                          <p:spTgt spid="54"/>
                                        </p:tgtEl>
                                        <p:attrNameLst>
                                          <p:attrName>ppt_w</p:attrName>
                                        </p:attrNameLst>
                                      </p:cBhvr>
                                      <p:tavLst>
                                        <p:tav tm="0">
                                          <p:val>
                                            <p:fltVal val="0"/>
                                          </p:val>
                                        </p:tav>
                                        <p:tav tm="100000">
                                          <p:val>
                                            <p:strVal val="#ppt_w"/>
                                          </p:val>
                                        </p:tav>
                                      </p:tavLst>
                                    </p:anim>
                                  </p:childTnLst>
                                </p:cTn>
                              </p:par>
                            </p:childTnLst>
                          </p:cTn>
                        </p:par>
                      </p:childTnLst>
                    </p:cTn>
                  </p:par>
                  <p:par>
                    <p:cTn id="36" fill="hold">
                      <p:stCondLst>
                        <p:cond delay="indefinite"/>
                      </p:stCondLst>
                      <p:childTnLst>
                        <p:par>
                          <p:cTn id="37" fill="hold">
                            <p:stCondLst>
                              <p:cond delay="0"/>
                            </p:stCondLst>
                            <p:childTnLst>
                              <p:par>
                                <p:cTn id="38" presetID="56" presetClass="entr" presetSubtype="0" fill="hold" grpId="0" nodeType="clickEffect">
                                  <p:stCondLst>
                                    <p:cond delay="0"/>
                                  </p:stCondLst>
                                  <p:iterate type="lt">
                                    <p:tmPct val="10000"/>
                                  </p:iterate>
                                  <p:childTnLst>
                                    <p:set>
                                      <p:cBhvr>
                                        <p:cTn id="39" dur="1" fill="hold">
                                          <p:stCondLst>
                                            <p:cond delay="0"/>
                                          </p:stCondLst>
                                        </p:cTn>
                                        <p:tgtEl>
                                          <p:spTgt spid="39"/>
                                        </p:tgtEl>
                                        <p:attrNameLst>
                                          <p:attrName>style.visibility</p:attrName>
                                        </p:attrNameLst>
                                      </p:cBhvr>
                                      <p:to>
                                        <p:strVal val="visible"/>
                                      </p:to>
                                    </p:set>
                                    <p:anim by="(-#ppt_w*2)" calcmode="lin" valueType="num">
                                      <p:cBhvr rctx="PPT">
                                        <p:cTn id="40" dur="500" autoRev="1" fill="hold">
                                          <p:stCondLst>
                                            <p:cond delay="0"/>
                                          </p:stCondLst>
                                        </p:cTn>
                                        <p:tgtEl>
                                          <p:spTgt spid="39"/>
                                        </p:tgtEl>
                                        <p:attrNameLst>
                                          <p:attrName>ppt_w</p:attrName>
                                        </p:attrNameLst>
                                      </p:cBhvr>
                                    </p:anim>
                                    <p:anim by="(#ppt_w*0.50)" calcmode="lin" valueType="num">
                                      <p:cBhvr>
                                        <p:cTn id="41" dur="500" decel="50000" autoRev="1" fill="hold">
                                          <p:stCondLst>
                                            <p:cond delay="0"/>
                                          </p:stCondLst>
                                        </p:cTn>
                                        <p:tgtEl>
                                          <p:spTgt spid="39"/>
                                        </p:tgtEl>
                                        <p:attrNameLst>
                                          <p:attrName>ppt_x</p:attrName>
                                        </p:attrNameLst>
                                      </p:cBhvr>
                                    </p:anim>
                                    <p:anim from="(-#ppt_h/2)" to="(#ppt_y)" calcmode="lin" valueType="num">
                                      <p:cBhvr>
                                        <p:cTn id="42" dur="1000" fill="hold">
                                          <p:stCondLst>
                                            <p:cond delay="0"/>
                                          </p:stCondLst>
                                        </p:cTn>
                                        <p:tgtEl>
                                          <p:spTgt spid="39"/>
                                        </p:tgtEl>
                                        <p:attrNameLst>
                                          <p:attrName>ppt_y</p:attrName>
                                        </p:attrNameLst>
                                      </p:cBhvr>
                                    </p:anim>
                                    <p:animRot by="21600000">
                                      <p:cBhvr>
                                        <p:cTn id="43" dur="1000" fill="hold">
                                          <p:stCondLst>
                                            <p:cond delay="0"/>
                                          </p:stCondLst>
                                        </p:cTn>
                                        <p:tgtEl>
                                          <p:spTgt spid="39"/>
                                        </p:tgtEl>
                                        <p:attrNameLst>
                                          <p:attrName>r</p:attrName>
                                        </p:attrNameLst>
                                      </p:cBhvr>
                                    </p:animRot>
                                  </p:childTnLst>
                                </p:cTn>
                              </p:par>
                              <p:par>
                                <p:cTn id="44" presetID="56" presetClass="entr" presetSubtype="0" fill="hold" grpId="0" nodeType="withEffect">
                                  <p:stCondLst>
                                    <p:cond delay="0"/>
                                  </p:stCondLst>
                                  <p:iterate type="lt">
                                    <p:tmPct val="10000"/>
                                  </p:iterate>
                                  <p:childTnLst>
                                    <p:set>
                                      <p:cBhvr>
                                        <p:cTn id="45" dur="1" fill="hold">
                                          <p:stCondLst>
                                            <p:cond delay="0"/>
                                          </p:stCondLst>
                                        </p:cTn>
                                        <p:tgtEl>
                                          <p:spTgt spid="55"/>
                                        </p:tgtEl>
                                        <p:attrNameLst>
                                          <p:attrName>style.visibility</p:attrName>
                                        </p:attrNameLst>
                                      </p:cBhvr>
                                      <p:to>
                                        <p:strVal val="visible"/>
                                      </p:to>
                                    </p:set>
                                    <p:anim by="(-#ppt_w*2)" calcmode="lin" valueType="num">
                                      <p:cBhvr rctx="PPT">
                                        <p:cTn id="46" dur="500" autoRev="1" fill="hold">
                                          <p:stCondLst>
                                            <p:cond delay="0"/>
                                          </p:stCondLst>
                                        </p:cTn>
                                        <p:tgtEl>
                                          <p:spTgt spid="55"/>
                                        </p:tgtEl>
                                        <p:attrNameLst>
                                          <p:attrName>ppt_w</p:attrName>
                                        </p:attrNameLst>
                                      </p:cBhvr>
                                    </p:anim>
                                    <p:anim by="(#ppt_w*0.50)" calcmode="lin" valueType="num">
                                      <p:cBhvr>
                                        <p:cTn id="47" dur="500" decel="50000" autoRev="1" fill="hold">
                                          <p:stCondLst>
                                            <p:cond delay="0"/>
                                          </p:stCondLst>
                                        </p:cTn>
                                        <p:tgtEl>
                                          <p:spTgt spid="55"/>
                                        </p:tgtEl>
                                        <p:attrNameLst>
                                          <p:attrName>ppt_x</p:attrName>
                                        </p:attrNameLst>
                                      </p:cBhvr>
                                    </p:anim>
                                    <p:anim from="(-#ppt_h/2)" to="(#ppt_y)" calcmode="lin" valueType="num">
                                      <p:cBhvr>
                                        <p:cTn id="48" dur="1000" fill="hold">
                                          <p:stCondLst>
                                            <p:cond delay="0"/>
                                          </p:stCondLst>
                                        </p:cTn>
                                        <p:tgtEl>
                                          <p:spTgt spid="55"/>
                                        </p:tgtEl>
                                        <p:attrNameLst>
                                          <p:attrName>ppt_y</p:attrName>
                                        </p:attrNameLst>
                                      </p:cBhvr>
                                    </p:anim>
                                    <p:animRot by="21600000">
                                      <p:cBhvr>
                                        <p:cTn id="49" dur="1000" fill="hold">
                                          <p:stCondLst>
                                            <p:cond delay="0"/>
                                          </p:stCondLst>
                                        </p:cTn>
                                        <p:tgtEl>
                                          <p:spTgt spid="55"/>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arn(inVertical)">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5"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p:cTn id="59" dur="1000" fill="hold"/>
                                        <p:tgtEl>
                                          <p:spTgt spid="45"/>
                                        </p:tgtEl>
                                        <p:attrNameLst>
                                          <p:attrName>ppt_w</p:attrName>
                                        </p:attrNameLst>
                                      </p:cBhvr>
                                      <p:tavLst>
                                        <p:tav tm="0">
                                          <p:val>
                                            <p:fltVal val="0"/>
                                          </p:val>
                                        </p:tav>
                                        <p:tav tm="100000">
                                          <p:val>
                                            <p:strVal val="#ppt_w"/>
                                          </p:val>
                                        </p:tav>
                                      </p:tavLst>
                                    </p:anim>
                                    <p:anim calcmode="lin" valueType="num">
                                      <p:cBhvr>
                                        <p:cTn id="60" dur="1000" fill="hold"/>
                                        <p:tgtEl>
                                          <p:spTgt spid="45"/>
                                        </p:tgtEl>
                                        <p:attrNameLst>
                                          <p:attrName>ppt_h</p:attrName>
                                        </p:attrNameLst>
                                      </p:cBhvr>
                                      <p:tavLst>
                                        <p:tav tm="0">
                                          <p:val>
                                            <p:fltVal val="0"/>
                                          </p:val>
                                        </p:tav>
                                        <p:tav tm="100000">
                                          <p:val>
                                            <p:strVal val="#ppt_h"/>
                                          </p:val>
                                        </p:tav>
                                      </p:tavLst>
                                    </p:anim>
                                    <p:anim calcmode="lin" valueType="num">
                                      <p:cBhvr>
                                        <p:cTn id="61"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45"/>
                                        </p:tgtEl>
                                        <p:attrNameLst>
                                          <p:attrName>ppt_y</p:attrName>
                                        </p:attrNameLst>
                                      </p:cBhvr>
                                      <p:tavLst>
                                        <p:tav tm="0" fmla="#ppt_y+(sin(-2*pi*(1-$))*-#ppt_x+cos(-2*pi*(1-$))*(1-#ppt_y))*(1-$)">
                                          <p:val>
                                            <p:fltVal val="0"/>
                                          </p:val>
                                        </p:tav>
                                        <p:tav tm="100000">
                                          <p:val>
                                            <p:fltVal val="1"/>
                                          </p:val>
                                        </p:tav>
                                      </p:tavLst>
                                    </p:anim>
                                  </p:childTnLst>
                                </p:cTn>
                              </p:par>
                              <p:par>
                                <p:cTn id="63" presetID="15"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anim calcmode="lin" valueType="num">
                                      <p:cBhvr>
                                        <p:cTn id="65" dur="1000" fill="hold"/>
                                        <p:tgtEl>
                                          <p:spTgt spid="56"/>
                                        </p:tgtEl>
                                        <p:attrNameLst>
                                          <p:attrName>ppt_w</p:attrName>
                                        </p:attrNameLst>
                                      </p:cBhvr>
                                      <p:tavLst>
                                        <p:tav tm="0">
                                          <p:val>
                                            <p:fltVal val="0"/>
                                          </p:val>
                                        </p:tav>
                                        <p:tav tm="100000">
                                          <p:val>
                                            <p:strVal val="#ppt_w"/>
                                          </p:val>
                                        </p:tav>
                                      </p:tavLst>
                                    </p:anim>
                                    <p:anim calcmode="lin" valueType="num">
                                      <p:cBhvr>
                                        <p:cTn id="66" dur="1000" fill="hold"/>
                                        <p:tgtEl>
                                          <p:spTgt spid="56"/>
                                        </p:tgtEl>
                                        <p:attrNameLst>
                                          <p:attrName>ppt_h</p:attrName>
                                        </p:attrNameLst>
                                      </p:cBhvr>
                                      <p:tavLst>
                                        <p:tav tm="0">
                                          <p:val>
                                            <p:fltVal val="0"/>
                                          </p:val>
                                        </p:tav>
                                        <p:tav tm="100000">
                                          <p:val>
                                            <p:strVal val="#ppt_h"/>
                                          </p:val>
                                        </p:tav>
                                      </p:tavLst>
                                    </p:anim>
                                    <p:anim calcmode="lin" valueType="num">
                                      <p:cBhvr>
                                        <p:cTn id="67"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5" grpId="0" animBg="1"/>
      <p:bldP spid="37" grpId="0" animBg="1"/>
      <p:bldP spid="22" grpId="0" animBg="1"/>
      <p:bldP spid="53" grpId="0" animBg="1"/>
      <p:bldP spid="54" grpId="0" animBg="1"/>
      <p:bldP spid="55"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8650" y="1587703"/>
            <a:ext cx="1028700" cy="1028700"/>
            <a:chOff x="838200" y="2115879"/>
            <a:chExt cx="1371600" cy="1371600"/>
          </a:xfrm>
        </p:grpSpPr>
        <p:sp>
          <p:nvSpPr>
            <p:cNvPr id="7" name="Oval 6"/>
            <p:cNvSpPr/>
            <p:nvPr/>
          </p:nvSpPr>
          <p:spPr>
            <a:xfrm>
              <a:off x="896679" y="2174358"/>
              <a:ext cx="1254642" cy="12546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添加</a:t>
              </a:r>
              <a:endPar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标题</a:t>
              </a:r>
            </a:p>
          </p:txBody>
        </p:sp>
        <p:sp>
          <p:nvSpPr>
            <p:cNvPr id="8" name="Oval 7"/>
            <p:cNvSpPr/>
            <p:nvPr/>
          </p:nvSpPr>
          <p:spPr>
            <a:xfrm>
              <a:off x="838200" y="2115879"/>
              <a:ext cx="1371600" cy="1371600"/>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9" name="Oval 8"/>
          <p:cNvSpPr/>
          <p:nvPr/>
        </p:nvSpPr>
        <p:spPr>
          <a:xfrm>
            <a:off x="1242681" y="2427011"/>
            <a:ext cx="291066" cy="29106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1</a:t>
            </a:r>
          </a:p>
        </p:txBody>
      </p:sp>
      <p:sp>
        <p:nvSpPr>
          <p:cNvPr id="10" name="TextBox 9"/>
          <p:cNvSpPr txBox="1"/>
          <p:nvPr/>
        </p:nvSpPr>
        <p:spPr>
          <a:xfrm>
            <a:off x="1605236" y="2468669"/>
            <a:ext cx="992579" cy="253916"/>
          </a:xfrm>
          <a:prstGeom prst="rect">
            <a:avLst/>
          </a:prstGeom>
          <a:noFill/>
        </p:spPr>
        <p:txBody>
          <a:bodyPr wrap="none" rtlCol="0">
            <a:spAutoFit/>
          </a:bodyPr>
          <a:lstStyle/>
          <a:p>
            <a:r>
              <a:rPr lang="zh-CN" alt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添加文字描述</a:t>
            </a:r>
            <a:endParaRPr lang="en-US" altLang="zh-CN"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1" name="TextBox 10"/>
          <p:cNvSpPr txBox="1"/>
          <p:nvPr/>
        </p:nvSpPr>
        <p:spPr>
          <a:xfrm>
            <a:off x="1701210" y="1928929"/>
            <a:ext cx="1687450" cy="507831"/>
          </a:xfrm>
          <a:prstGeom prst="rect">
            <a:avLst/>
          </a:prstGeom>
          <a:noFill/>
        </p:spPr>
        <p:txBody>
          <a:bodyPr wrap="square" rtlCol="0">
            <a:spAutoFit/>
          </a:bodyPr>
          <a:lstStyle/>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5" name="组合 4"/>
          <p:cNvGrpSpPr/>
          <p:nvPr/>
        </p:nvGrpSpPr>
        <p:grpSpPr>
          <a:xfrm>
            <a:off x="1864967" y="3185245"/>
            <a:ext cx="1028700" cy="1028700"/>
            <a:chOff x="2486622" y="4245935"/>
            <a:chExt cx="1371600" cy="1371600"/>
          </a:xfrm>
        </p:grpSpPr>
        <p:sp>
          <p:nvSpPr>
            <p:cNvPr id="12" name="Oval 11"/>
            <p:cNvSpPr/>
            <p:nvPr/>
          </p:nvSpPr>
          <p:spPr>
            <a:xfrm>
              <a:off x="2545101" y="4304414"/>
              <a:ext cx="1254642" cy="12546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添加</a:t>
              </a:r>
              <a:endParaRPr lang="en-US" altLang="zh-CN" sz="135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标题</a:t>
              </a:r>
            </a:p>
          </p:txBody>
        </p:sp>
        <p:sp>
          <p:nvSpPr>
            <p:cNvPr id="13" name="Oval 12"/>
            <p:cNvSpPr/>
            <p:nvPr/>
          </p:nvSpPr>
          <p:spPr>
            <a:xfrm>
              <a:off x="2486622" y="4245935"/>
              <a:ext cx="1371600" cy="1371600"/>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14" name="Oval 13"/>
          <p:cNvSpPr/>
          <p:nvPr/>
        </p:nvSpPr>
        <p:spPr>
          <a:xfrm>
            <a:off x="2478998" y="4024553"/>
            <a:ext cx="291066" cy="29106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3</a:t>
            </a:r>
          </a:p>
        </p:txBody>
      </p:sp>
      <p:sp>
        <p:nvSpPr>
          <p:cNvPr id="15" name="TextBox 14"/>
          <p:cNvSpPr txBox="1"/>
          <p:nvPr/>
        </p:nvSpPr>
        <p:spPr>
          <a:xfrm>
            <a:off x="2841553" y="4066211"/>
            <a:ext cx="992579" cy="253916"/>
          </a:xfrm>
          <a:prstGeom prst="rect">
            <a:avLst/>
          </a:prstGeom>
          <a:noFill/>
        </p:spPr>
        <p:txBody>
          <a:bodyPr wrap="none" rtlCol="0">
            <a:spAutoFit/>
          </a:bodyPr>
          <a:lstStyle/>
          <a:p>
            <a:r>
              <a:rPr lang="zh-CN" alt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添加文字描述</a:t>
            </a:r>
            <a:endParaRPr lang="en-US" altLang="zh-CN"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6" name="TextBox 15"/>
          <p:cNvSpPr txBox="1"/>
          <p:nvPr/>
        </p:nvSpPr>
        <p:spPr>
          <a:xfrm>
            <a:off x="2937526" y="3526471"/>
            <a:ext cx="1687450" cy="507831"/>
          </a:xfrm>
          <a:prstGeom prst="rect">
            <a:avLst/>
          </a:prstGeom>
          <a:noFill/>
        </p:spPr>
        <p:txBody>
          <a:bodyPr wrap="square" rtlCol="0">
            <a:spAutoFit/>
          </a:bodyPr>
          <a:lstStyle/>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3" name="组合 2"/>
          <p:cNvGrpSpPr/>
          <p:nvPr/>
        </p:nvGrpSpPr>
        <p:grpSpPr>
          <a:xfrm>
            <a:off x="3933579" y="1587703"/>
            <a:ext cx="1028700" cy="1028700"/>
            <a:chOff x="5244772" y="2115879"/>
            <a:chExt cx="1371600" cy="1371600"/>
          </a:xfrm>
        </p:grpSpPr>
        <p:sp>
          <p:nvSpPr>
            <p:cNvPr id="17" name="Oval 16"/>
            <p:cNvSpPr/>
            <p:nvPr/>
          </p:nvSpPr>
          <p:spPr>
            <a:xfrm>
              <a:off x="5303251" y="2174358"/>
              <a:ext cx="1254642" cy="12546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添加</a:t>
              </a:r>
              <a:endParaRPr lang="en-US" altLang="zh-CN" sz="135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标题</a:t>
              </a:r>
            </a:p>
          </p:txBody>
        </p:sp>
        <p:sp>
          <p:nvSpPr>
            <p:cNvPr id="18" name="Oval 17"/>
            <p:cNvSpPr/>
            <p:nvPr/>
          </p:nvSpPr>
          <p:spPr>
            <a:xfrm>
              <a:off x="5244772" y="2115879"/>
              <a:ext cx="1371600" cy="1371600"/>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Oval 18"/>
          <p:cNvSpPr/>
          <p:nvPr/>
        </p:nvSpPr>
        <p:spPr>
          <a:xfrm>
            <a:off x="4547610" y="2427011"/>
            <a:ext cx="291066" cy="29106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2</a:t>
            </a:r>
          </a:p>
        </p:txBody>
      </p:sp>
      <p:sp>
        <p:nvSpPr>
          <p:cNvPr id="20" name="TextBox 19"/>
          <p:cNvSpPr txBox="1"/>
          <p:nvPr/>
        </p:nvSpPr>
        <p:spPr>
          <a:xfrm>
            <a:off x="4910165" y="2468669"/>
            <a:ext cx="992579" cy="253916"/>
          </a:xfrm>
          <a:prstGeom prst="rect">
            <a:avLst/>
          </a:prstGeom>
          <a:noFill/>
        </p:spPr>
        <p:txBody>
          <a:bodyPr wrap="none" rtlCol="0">
            <a:spAutoFit/>
          </a:bodyPr>
          <a:lstStyle/>
          <a:p>
            <a:r>
              <a:rPr lang="zh-CN" alt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添加文字描述</a:t>
            </a:r>
            <a:endParaRPr 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1" name="TextBox 20"/>
          <p:cNvSpPr txBox="1"/>
          <p:nvPr/>
        </p:nvSpPr>
        <p:spPr>
          <a:xfrm>
            <a:off x="5006139" y="1928929"/>
            <a:ext cx="1687450" cy="507831"/>
          </a:xfrm>
          <a:prstGeom prst="rect">
            <a:avLst/>
          </a:prstGeom>
          <a:noFill/>
        </p:spPr>
        <p:txBody>
          <a:bodyPr wrap="square" rtlCol="0">
            <a:spAutoFit/>
          </a:bodyPr>
          <a:lstStyle/>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4" name="组合 3"/>
          <p:cNvGrpSpPr/>
          <p:nvPr/>
        </p:nvGrpSpPr>
        <p:grpSpPr>
          <a:xfrm>
            <a:off x="5363078" y="3185245"/>
            <a:ext cx="1028700" cy="1028700"/>
            <a:chOff x="7150771" y="4245935"/>
            <a:chExt cx="1371600" cy="1371600"/>
          </a:xfrm>
        </p:grpSpPr>
        <p:sp>
          <p:nvSpPr>
            <p:cNvPr id="22" name="Oval 21"/>
            <p:cNvSpPr/>
            <p:nvPr/>
          </p:nvSpPr>
          <p:spPr>
            <a:xfrm>
              <a:off x="7209250" y="4304414"/>
              <a:ext cx="1254642" cy="12546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添加</a:t>
              </a:r>
              <a:endParaRPr lang="en-US" altLang="zh-CN" sz="135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1350">
                  <a:solidFill>
                    <a:schemeClr val="bg1"/>
                  </a:solidFill>
                  <a:latin typeface="Arial" panose="020B0604020202020204" pitchFamily="34" charset="0"/>
                  <a:ea typeface="微软雅黑" panose="020B0503020204020204" pitchFamily="34" charset="-122"/>
                  <a:sym typeface="Arial" panose="020B0604020202020204" pitchFamily="34" charset="0"/>
                </a:rPr>
                <a:t>标题</a:t>
              </a:r>
            </a:p>
          </p:txBody>
        </p:sp>
        <p:sp>
          <p:nvSpPr>
            <p:cNvPr id="23" name="Oval 22"/>
            <p:cNvSpPr/>
            <p:nvPr/>
          </p:nvSpPr>
          <p:spPr>
            <a:xfrm>
              <a:off x="7150771" y="4245935"/>
              <a:ext cx="1371600" cy="1371600"/>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Oval 23"/>
          <p:cNvSpPr/>
          <p:nvPr/>
        </p:nvSpPr>
        <p:spPr>
          <a:xfrm>
            <a:off x="5977109" y="4024553"/>
            <a:ext cx="291066" cy="29106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4</a:t>
            </a:r>
          </a:p>
        </p:txBody>
      </p:sp>
      <p:sp>
        <p:nvSpPr>
          <p:cNvPr id="25" name="TextBox 24"/>
          <p:cNvSpPr txBox="1"/>
          <p:nvPr/>
        </p:nvSpPr>
        <p:spPr>
          <a:xfrm>
            <a:off x="6339664" y="4066211"/>
            <a:ext cx="992579" cy="253916"/>
          </a:xfrm>
          <a:prstGeom prst="rect">
            <a:avLst/>
          </a:prstGeom>
          <a:noFill/>
        </p:spPr>
        <p:txBody>
          <a:bodyPr wrap="none" rtlCol="0">
            <a:spAutoFit/>
          </a:bodyPr>
          <a:lstStyle/>
          <a:p>
            <a:r>
              <a:rPr lang="zh-CN" altLang="en-US"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添加文字描述</a:t>
            </a:r>
            <a:endParaRPr lang="en-US" altLang="zh-CN" sz="10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6" name="TextBox 25"/>
          <p:cNvSpPr txBox="1"/>
          <p:nvPr/>
        </p:nvSpPr>
        <p:spPr>
          <a:xfrm>
            <a:off x="6435638" y="3526471"/>
            <a:ext cx="1473494" cy="507831"/>
          </a:xfrm>
          <a:prstGeom prst="rect">
            <a:avLst/>
          </a:prstGeom>
          <a:noFill/>
        </p:spPr>
        <p:txBody>
          <a:bodyPr wrap="square" rtlCol="0">
            <a:spAutoFit/>
          </a:bodyPr>
          <a:lstStyle/>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27" name="Straight Arrow Connector 26"/>
          <p:cNvCxnSpPr>
            <a:stCxn id="9" idx="5"/>
            <a:endCxn id="13" idx="1"/>
          </p:cNvCxnSpPr>
          <p:nvPr/>
        </p:nvCxnSpPr>
        <p:spPr>
          <a:xfrm>
            <a:off x="1491121" y="2675452"/>
            <a:ext cx="524495" cy="660443"/>
          </a:xfrm>
          <a:prstGeom prst="straightConnector1">
            <a:avLst/>
          </a:prstGeom>
          <a:ln>
            <a:solidFill>
              <a:srgbClr val="7F8C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7"/>
            <a:endCxn id="18" idx="3"/>
          </p:cNvCxnSpPr>
          <p:nvPr/>
        </p:nvCxnSpPr>
        <p:spPr>
          <a:xfrm flipV="1">
            <a:off x="2743017" y="2465754"/>
            <a:ext cx="1341212" cy="870141"/>
          </a:xfrm>
          <a:prstGeom prst="straightConnector1">
            <a:avLst/>
          </a:prstGeom>
          <a:ln>
            <a:solidFill>
              <a:srgbClr val="7F8C8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9" idx="5"/>
            <a:endCxn id="23" idx="1"/>
          </p:cNvCxnSpPr>
          <p:nvPr/>
        </p:nvCxnSpPr>
        <p:spPr>
          <a:xfrm>
            <a:off x="4796051" y="2675452"/>
            <a:ext cx="717677" cy="660443"/>
          </a:xfrm>
          <a:prstGeom prst="straightConnector1">
            <a:avLst/>
          </a:prstGeom>
          <a:ln>
            <a:solidFill>
              <a:srgbClr val="7F8C8D"/>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006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50" fill="hold"/>
                                        <p:tgtEl>
                                          <p:spTgt spid="9"/>
                                        </p:tgtEl>
                                        <p:attrNameLst>
                                          <p:attrName>ppt_w</p:attrName>
                                        </p:attrNameLst>
                                      </p:cBhvr>
                                      <p:tavLst>
                                        <p:tav tm="0">
                                          <p:val>
                                            <p:fltVal val="0"/>
                                          </p:val>
                                        </p:tav>
                                        <p:tav tm="100000">
                                          <p:val>
                                            <p:strVal val="#ppt_w"/>
                                          </p:val>
                                        </p:tav>
                                      </p:tavLst>
                                    </p:anim>
                                    <p:anim calcmode="lin" valueType="num">
                                      <p:cBhvr>
                                        <p:cTn id="13" dur="250" fill="hold"/>
                                        <p:tgtEl>
                                          <p:spTgt spid="9"/>
                                        </p:tgtEl>
                                        <p:attrNameLst>
                                          <p:attrName>ppt_h</p:attrName>
                                        </p:attrNameLst>
                                      </p:cBhvr>
                                      <p:tavLst>
                                        <p:tav tm="0">
                                          <p:val>
                                            <p:fltVal val="0"/>
                                          </p:val>
                                        </p:tav>
                                        <p:tav tm="100000">
                                          <p:val>
                                            <p:strVal val="#ppt_h"/>
                                          </p:val>
                                        </p:tav>
                                      </p:tavLst>
                                    </p:anim>
                                    <p:animEffect transition="in" filter="fade">
                                      <p:cBhvr>
                                        <p:cTn id="14" dur="25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25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2)">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Effect transition="in" filter="fade">
                                      <p:cBhvr>
                                        <p:cTn id="31" dur="25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25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2"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heel(2)">
                                      <p:cBhvr>
                                        <p:cTn id="41" dur="75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250" fill="hold"/>
                                        <p:tgtEl>
                                          <p:spTgt spid="19"/>
                                        </p:tgtEl>
                                        <p:attrNameLst>
                                          <p:attrName>ppt_w</p:attrName>
                                        </p:attrNameLst>
                                      </p:cBhvr>
                                      <p:tavLst>
                                        <p:tav tm="0">
                                          <p:val>
                                            <p:fltVal val="0"/>
                                          </p:val>
                                        </p:tav>
                                        <p:tav tm="100000">
                                          <p:val>
                                            <p:strVal val="#ppt_w"/>
                                          </p:val>
                                        </p:tav>
                                      </p:tavLst>
                                    </p:anim>
                                    <p:anim calcmode="lin" valueType="num">
                                      <p:cBhvr>
                                        <p:cTn id="47" dur="250" fill="hold"/>
                                        <p:tgtEl>
                                          <p:spTgt spid="19"/>
                                        </p:tgtEl>
                                        <p:attrNameLst>
                                          <p:attrName>ppt_h</p:attrName>
                                        </p:attrNameLst>
                                      </p:cBhvr>
                                      <p:tavLst>
                                        <p:tav tm="0">
                                          <p:val>
                                            <p:fltVal val="0"/>
                                          </p:val>
                                        </p:tav>
                                        <p:tav tm="100000">
                                          <p:val>
                                            <p:strVal val="#ppt_h"/>
                                          </p:val>
                                        </p:tav>
                                      </p:tavLst>
                                    </p:anim>
                                    <p:animEffect transition="in" filter="fade">
                                      <p:cBhvr>
                                        <p:cTn id="48" dur="25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up)">
                                      <p:cBhvr>
                                        <p:cTn id="53" dur="25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2"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heel(2)">
                                      <p:cBhvr>
                                        <p:cTn id="58" dur="75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p:cTn id="63" dur="250" fill="hold"/>
                                        <p:tgtEl>
                                          <p:spTgt spid="24"/>
                                        </p:tgtEl>
                                        <p:attrNameLst>
                                          <p:attrName>ppt_w</p:attrName>
                                        </p:attrNameLst>
                                      </p:cBhvr>
                                      <p:tavLst>
                                        <p:tav tm="0">
                                          <p:val>
                                            <p:fltVal val="0"/>
                                          </p:val>
                                        </p:tav>
                                        <p:tav tm="100000">
                                          <p:val>
                                            <p:strVal val="#ppt_w"/>
                                          </p:val>
                                        </p:tav>
                                      </p:tavLst>
                                    </p:anim>
                                    <p:anim calcmode="lin" valueType="num">
                                      <p:cBhvr>
                                        <p:cTn id="64" dur="250" fill="hold"/>
                                        <p:tgtEl>
                                          <p:spTgt spid="24"/>
                                        </p:tgtEl>
                                        <p:attrNameLst>
                                          <p:attrName>ppt_h</p:attrName>
                                        </p:attrNameLst>
                                      </p:cBhvr>
                                      <p:tavLst>
                                        <p:tav tm="0">
                                          <p:val>
                                            <p:fltVal val="0"/>
                                          </p:val>
                                        </p:tav>
                                        <p:tav tm="100000">
                                          <p:val>
                                            <p:strVal val="#ppt_h"/>
                                          </p:val>
                                        </p:tav>
                                      </p:tavLst>
                                    </p:anim>
                                    <p:animEffect transition="in" filter="fade">
                                      <p:cBhvr>
                                        <p:cTn id="65" dur="25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49" presetClass="entr" presetSubtype="0" decel="10000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p:cTn id="70" dur="500" fill="hold"/>
                                        <p:tgtEl>
                                          <p:spTgt spid="10"/>
                                        </p:tgtEl>
                                        <p:attrNameLst>
                                          <p:attrName>ppt_w</p:attrName>
                                        </p:attrNameLst>
                                      </p:cBhvr>
                                      <p:tavLst>
                                        <p:tav tm="0">
                                          <p:val>
                                            <p:fltVal val="0"/>
                                          </p:val>
                                        </p:tav>
                                        <p:tav tm="100000">
                                          <p:val>
                                            <p:strVal val="#ppt_w"/>
                                          </p:val>
                                        </p:tav>
                                      </p:tavLst>
                                    </p:anim>
                                    <p:anim calcmode="lin" valueType="num">
                                      <p:cBhvr>
                                        <p:cTn id="71" dur="500" fill="hold"/>
                                        <p:tgtEl>
                                          <p:spTgt spid="10"/>
                                        </p:tgtEl>
                                        <p:attrNameLst>
                                          <p:attrName>ppt_h</p:attrName>
                                        </p:attrNameLst>
                                      </p:cBhvr>
                                      <p:tavLst>
                                        <p:tav tm="0">
                                          <p:val>
                                            <p:fltVal val="0"/>
                                          </p:val>
                                        </p:tav>
                                        <p:tav tm="100000">
                                          <p:val>
                                            <p:strVal val="#ppt_h"/>
                                          </p:val>
                                        </p:tav>
                                      </p:tavLst>
                                    </p:anim>
                                    <p:anim calcmode="lin" valueType="num">
                                      <p:cBhvr>
                                        <p:cTn id="72" dur="500" fill="hold"/>
                                        <p:tgtEl>
                                          <p:spTgt spid="10"/>
                                        </p:tgtEl>
                                        <p:attrNameLst>
                                          <p:attrName>style.rotation</p:attrName>
                                        </p:attrNameLst>
                                      </p:cBhvr>
                                      <p:tavLst>
                                        <p:tav tm="0">
                                          <p:val>
                                            <p:fltVal val="360"/>
                                          </p:val>
                                        </p:tav>
                                        <p:tav tm="100000">
                                          <p:val>
                                            <p:fltVal val="0"/>
                                          </p:val>
                                        </p:tav>
                                      </p:tavLst>
                                    </p:anim>
                                    <p:animEffect transition="in" filter="fade">
                                      <p:cBhvr>
                                        <p:cTn id="73" dur="500"/>
                                        <p:tgtEl>
                                          <p:spTgt spid="10"/>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p:cTn id="76" dur="500" fill="hold"/>
                                        <p:tgtEl>
                                          <p:spTgt spid="15"/>
                                        </p:tgtEl>
                                        <p:attrNameLst>
                                          <p:attrName>ppt_w</p:attrName>
                                        </p:attrNameLst>
                                      </p:cBhvr>
                                      <p:tavLst>
                                        <p:tav tm="0">
                                          <p:val>
                                            <p:fltVal val="0"/>
                                          </p:val>
                                        </p:tav>
                                        <p:tav tm="100000">
                                          <p:val>
                                            <p:strVal val="#ppt_w"/>
                                          </p:val>
                                        </p:tav>
                                      </p:tavLst>
                                    </p:anim>
                                    <p:anim calcmode="lin" valueType="num">
                                      <p:cBhvr>
                                        <p:cTn id="77" dur="500" fill="hold"/>
                                        <p:tgtEl>
                                          <p:spTgt spid="15"/>
                                        </p:tgtEl>
                                        <p:attrNameLst>
                                          <p:attrName>ppt_h</p:attrName>
                                        </p:attrNameLst>
                                      </p:cBhvr>
                                      <p:tavLst>
                                        <p:tav tm="0">
                                          <p:val>
                                            <p:fltVal val="0"/>
                                          </p:val>
                                        </p:tav>
                                        <p:tav tm="100000">
                                          <p:val>
                                            <p:strVal val="#ppt_h"/>
                                          </p:val>
                                        </p:tav>
                                      </p:tavLst>
                                    </p:anim>
                                    <p:anim calcmode="lin" valueType="num">
                                      <p:cBhvr>
                                        <p:cTn id="78" dur="500" fill="hold"/>
                                        <p:tgtEl>
                                          <p:spTgt spid="15"/>
                                        </p:tgtEl>
                                        <p:attrNameLst>
                                          <p:attrName>style.rotation</p:attrName>
                                        </p:attrNameLst>
                                      </p:cBhvr>
                                      <p:tavLst>
                                        <p:tav tm="0">
                                          <p:val>
                                            <p:fltVal val="360"/>
                                          </p:val>
                                        </p:tav>
                                        <p:tav tm="100000">
                                          <p:val>
                                            <p:fltVal val="0"/>
                                          </p:val>
                                        </p:tav>
                                      </p:tavLst>
                                    </p:anim>
                                    <p:animEffect transition="in" filter="fade">
                                      <p:cBhvr>
                                        <p:cTn id="79" dur="500"/>
                                        <p:tgtEl>
                                          <p:spTgt spid="15"/>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500" fill="hold"/>
                                        <p:tgtEl>
                                          <p:spTgt spid="20"/>
                                        </p:tgtEl>
                                        <p:attrNameLst>
                                          <p:attrName>ppt_w</p:attrName>
                                        </p:attrNameLst>
                                      </p:cBhvr>
                                      <p:tavLst>
                                        <p:tav tm="0">
                                          <p:val>
                                            <p:fltVal val="0"/>
                                          </p:val>
                                        </p:tav>
                                        <p:tav tm="100000">
                                          <p:val>
                                            <p:strVal val="#ppt_w"/>
                                          </p:val>
                                        </p:tav>
                                      </p:tavLst>
                                    </p:anim>
                                    <p:anim calcmode="lin" valueType="num">
                                      <p:cBhvr>
                                        <p:cTn id="83" dur="500" fill="hold"/>
                                        <p:tgtEl>
                                          <p:spTgt spid="20"/>
                                        </p:tgtEl>
                                        <p:attrNameLst>
                                          <p:attrName>ppt_h</p:attrName>
                                        </p:attrNameLst>
                                      </p:cBhvr>
                                      <p:tavLst>
                                        <p:tav tm="0">
                                          <p:val>
                                            <p:fltVal val="0"/>
                                          </p:val>
                                        </p:tav>
                                        <p:tav tm="100000">
                                          <p:val>
                                            <p:strVal val="#ppt_h"/>
                                          </p:val>
                                        </p:tav>
                                      </p:tavLst>
                                    </p:anim>
                                    <p:anim calcmode="lin" valueType="num">
                                      <p:cBhvr>
                                        <p:cTn id="84" dur="500" fill="hold"/>
                                        <p:tgtEl>
                                          <p:spTgt spid="20"/>
                                        </p:tgtEl>
                                        <p:attrNameLst>
                                          <p:attrName>style.rotation</p:attrName>
                                        </p:attrNameLst>
                                      </p:cBhvr>
                                      <p:tavLst>
                                        <p:tav tm="0">
                                          <p:val>
                                            <p:fltVal val="360"/>
                                          </p:val>
                                        </p:tav>
                                        <p:tav tm="100000">
                                          <p:val>
                                            <p:fltVal val="0"/>
                                          </p:val>
                                        </p:tav>
                                      </p:tavLst>
                                    </p:anim>
                                    <p:animEffect transition="in" filter="fade">
                                      <p:cBhvr>
                                        <p:cTn id="85" dur="500"/>
                                        <p:tgtEl>
                                          <p:spTgt spid="2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p:cTn id="88" dur="500" fill="hold"/>
                                        <p:tgtEl>
                                          <p:spTgt spid="25"/>
                                        </p:tgtEl>
                                        <p:attrNameLst>
                                          <p:attrName>ppt_w</p:attrName>
                                        </p:attrNameLst>
                                      </p:cBhvr>
                                      <p:tavLst>
                                        <p:tav tm="0">
                                          <p:val>
                                            <p:fltVal val="0"/>
                                          </p:val>
                                        </p:tav>
                                        <p:tav tm="100000">
                                          <p:val>
                                            <p:strVal val="#ppt_w"/>
                                          </p:val>
                                        </p:tav>
                                      </p:tavLst>
                                    </p:anim>
                                    <p:anim calcmode="lin" valueType="num">
                                      <p:cBhvr>
                                        <p:cTn id="89" dur="500" fill="hold"/>
                                        <p:tgtEl>
                                          <p:spTgt spid="25"/>
                                        </p:tgtEl>
                                        <p:attrNameLst>
                                          <p:attrName>ppt_h</p:attrName>
                                        </p:attrNameLst>
                                      </p:cBhvr>
                                      <p:tavLst>
                                        <p:tav tm="0">
                                          <p:val>
                                            <p:fltVal val="0"/>
                                          </p:val>
                                        </p:tav>
                                        <p:tav tm="100000">
                                          <p:val>
                                            <p:strVal val="#ppt_h"/>
                                          </p:val>
                                        </p:tav>
                                      </p:tavLst>
                                    </p:anim>
                                    <p:anim calcmode="lin" valueType="num">
                                      <p:cBhvr>
                                        <p:cTn id="90" dur="500" fill="hold"/>
                                        <p:tgtEl>
                                          <p:spTgt spid="25"/>
                                        </p:tgtEl>
                                        <p:attrNameLst>
                                          <p:attrName>style.rotation</p:attrName>
                                        </p:attrNameLst>
                                      </p:cBhvr>
                                      <p:tavLst>
                                        <p:tav tm="0">
                                          <p:val>
                                            <p:fltVal val="360"/>
                                          </p:val>
                                        </p:tav>
                                        <p:tav tm="100000">
                                          <p:val>
                                            <p:fltVal val="0"/>
                                          </p:val>
                                        </p:tav>
                                      </p:tavLst>
                                    </p:anim>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21" presetClass="entr" presetSubtype="1" fill="hold" grpId="0"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heel(1)">
                                      <p:cBhvr>
                                        <p:cTn id="96" dur="750"/>
                                        <p:tgtEl>
                                          <p:spTgt spid="11"/>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wheel(1)">
                                      <p:cBhvr>
                                        <p:cTn id="99" dur="750"/>
                                        <p:tgtEl>
                                          <p:spTgt spid="21"/>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wheel(1)">
                                      <p:cBhvr>
                                        <p:cTn id="102" dur="750"/>
                                        <p:tgtEl>
                                          <p:spTgt spid="16"/>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heel(1)">
                                      <p:cBhvr>
                                        <p:cTn id="10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animBg="1"/>
      <p:bldP spid="15" grpId="0"/>
      <p:bldP spid="16" grpId="0"/>
      <p:bldP spid="19" grpId="0" animBg="1"/>
      <p:bldP spid="20" grpId="0"/>
      <p:bldP spid="21" grpId="0"/>
      <p:bldP spid="24" grpId="0" animBg="1"/>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13"/>
          <p:cNvGrpSpPr/>
          <p:nvPr/>
        </p:nvGrpSpPr>
        <p:grpSpPr>
          <a:xfrm>
            <a:off x="161043" y="1702048"/>
            <a:ext cx="8988376" cy="2016115"/>
            <a:chOff x="-92647" y="1563638"/>
            <a:chExt cx="8988871" cy="2016226"/>
          </a:xfrm>
          <a:solidFill>
            <a:schemeClr val="bg1">
              <a:lumMod val="75000"/>
            </a:schemeClr>
          </a:solidFill>
        </p:grpSpPr>
        <p:sp>
          <p:nvSpPr>
            <p:cNvPr id="30" name="Yarım Çerçeve 10"/>
            <p:cNvSpPr/>
            <p:nvPr/>
          </p:nvSpPr>
          <p:spPr>
            <a:xfrm>
              <a:off x="5148064" y="1563638"/>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984858 w 2016224"/>
                <a:gd name="connsiteY2" fmla="*/ 18775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0973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40841"/>
                <a:gd name="connsiteY0" fmla="*/ 0 h 1944216"/>
                <a:gd name="connsiteX1" fmla="*/ 2016224 w 2040841"/>
                <a:gd name="connsiteY1" fmla="*/ 0 h 1944216"/>
                <a:gd name="connsiteX2" fmla="*/ 2040841 w 2040841"/>
                <a:gd name="connsiteY2" fmla="*/ 200196 h 1944216"/>
                <a:gd name="connsiteX3" fmla="*/ 305943 w 2040841"/>
                <a:gd name="connsiteY3" fmla="*/ 212637 h 1944216"/>
                <a:gd name="connsiteX4" fmla="*/ 324604 w 2040841"/>
                <a:gd name="connsiteY4" fmla="*/ 1928896 h 1944216"/>
                <a:gd name="connsiteX5" fmla="*/ 0 w 2040841"/>
                <a:gd name="connsiteY5" fmla="*/ 1944216 h 1944216"/>
                <a:gd name="connsiteX6" fmla="*/ 0 w 2040841"/>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281061 w 2016224"/>
                <a:gd name="connsiteY4" fmla="*/ 194133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12163 w 2016224"/>
                <a:gd name="connsiteY4" fmla="*/ 1922676 h 1944216"/>
                <a:gd name="connsiteX5" fmla="*/ 0 w 2016224"/>
                <a:gd name="connsiteY5" fmla="*/ 1944216 h 1944216"/>
                <a:gd name="connsiteX6" fmla="*/ 0 w 2016224"/>
                <a:gd name="connsiteY6" fmla="*/ 0 h 1944216"/>
                <a:gd name="connsiteX0" fmla="*/ 0 w 2016224"/>
                <a:gd name="connsiteY0" fmla="*/ 0 h 1953778"/>
                <a:gd name="connsiteX1" fmla="*/ 2016224 w 2016224"/>
                <a:gd name="connsiteY1" fmla="*/ 0 h 1953778"/>
                <a:gd name="connsiteX2" fmla="*/ 2015959 w 2016224"/>
                <a:gd name="connsiteY2" fmla="*/ 212637 h 1953778"/>
                <a:gd name="connsiteX3" fmla="*/ 305943 w 2016224"/>
                <a:gd name="connsiteY3" fmla="*/ 212637 h 1953778"/>
                <a:gd name="connsiteX4" fmla="*/ 312163 w 2016224"/>
                <a:gd name="connsiteY4" fmla="*/ 1953778 h 1953778"/>
                <a:gd name="connsiteX5" fmla="*/ 0 w 2016224"/>
                <a:gd name="connsiteY5" fmla="*/ 1944216 h 1953778"/>
                <a:gd name="connsiteX6" fmla="*/ 0 w 2016224"/>
                <a:gd name="connsiteY6" fmla="*/ 0 h 1953778"/>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225076 w 2016224"/>
                <a:gd name="connsiteY4" fmla="*/ 1941338 h 1944216"/>
                <a:gd name="connsiteX5" fmla="*/ 0 w 2016224"/>
                <a:gd name="connsiteY5" fmla="*/ 1944216 h 1944216"/>
                <a:gd name="connsiteX6" fmla="*/ 0 w 2016224"/>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Yarım Çerçeve 10"/>
            <p:cNvSpPr/>
            <p:nvPr/>
          </p:nvSpPr>
          <p:spPr>
            <a:xfrm>
              <a:off x="1619672" y="1563638"/>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984858 w 2016224"/>
                <a:gd name="connsiteY2" fmla="*/ 18775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0973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40841"/>
                <a:gd name="connsiteY0" fmla="*/ 0 h 1944216"/>
                <a:gd name="connsiteX1" fmla="*/ 2016224 w 2040841"/>
                <a:gd name="connsiteY1" fmla="*/ 0 h 1944216"/>
                <a:gd name="connsiteX2" fmla="*/ 2040841 w 2040841"/>
                <a:gd name="connsiteY2" fmla="*/ 200196 h 1944216"/>
                <a:gd name="connsiteX3" fmla="*/ 305943 w 2040841"/>
                <a:gd name="connsiteY3" fmla="*/ 212637 h 1944216"/>
                <a:gd name="connsiteX4" fmla="*/ 324604 w 2040841"/>
                <a:gd name="connsiteY4" fmla="*/ 1928896 h 1944216"/>
                <a:gd name="connsiteX5" fmla="*/ 0 w 2040841"/>
                <a:gd name="connsiteY5" fmla="*/ 1944216 h 1944216"/>
                <a:gd name="connsiteX6" fmla="*/ 0 w 2040841"/>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281061 w 2016224"/>
                <a:gd name="connsiteY4" fmla="*/ 194133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12163 w 2016224"/>
                <a:gd name="connsiteY4" fmla="*/ 1922676 h 1944216"/>
                <a:gd name="connsiteX5" fmla="*/ 0 w 2016224"/>
                <a:gd name="connsiteY5" fmla="*/ 1944216 h 1944216"/>
                <a:gd name="connsiteX6" fmla="*/ 0 w 2016224"/>
                <a:gd name="connsiteY6" fmla="*/ 0 h 1944216"/>
                <a:gd name="connsiteX0" fmla="*/ 0 w 2016224"/>
                <a:gd name="connsiteY0" fmla="*/ 0 h 1953778"/>
                <a:gd name="connsiteX1" fmla="*/ 2016224 w 2016224"/>
                <a:gd name="connsiteY1" fmla="*/ 0 h 1953778"/>
                <a:gd name="connsiteX2" fmla="*/ 2015959 w 2016224"/>
                <a:gd name="connsiteY2" fmla="*/ 212637 h 1953778"/>
                <a:gd name="connsiteX3" fmla="*/ 305943 w 2016224"/>
                <a:gd name="connsiteY3" fmla="*/ 212637 h 1953778"/>
                <a:gd name="connsiteX4" fmla="*/ 312163 w 2016224"/>
                <a:gd name="connsiteY4" fmla="*/ 1953778 h 1953778"/>
                <a:gd name="connsiteX5" fmla="*/ 0 w 2016224"/>
                <a:gd name="connsiteY5" fmla="*/ 1944216 h 1953778"/>
                <a:gd name="connsiteX6" fmla="*/ 0 w 2016224"/>
                <a:gd name="connsiteY6" fmla="*/ 0 h 1953778"/>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225076 w 2016224"/>
                <a:gd name="connsiteY4" fmla="*/ 1941338 h 1944216"/>
                <a:gd name="connsiteX5" fmla="*/ 0 w 2016224"/>
                <a:gd name="connsiteY5" fmla="*/ 1944216 h 1944216"/>
                <a:gd name="connsiteX6" fmla="*/ 0 w 2016224"/>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Yarım Çerçeve 10"/>
            <p:cNvSpPr/>
            <p:nvPr/>
          </p:nvSpPr>
          <p:spPr>
            <a:xfrm rot="16200000">
              <a:off x="3393677" y="1599643"/>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984858 w 2016224"/>
                <a:gd name="connsiteY2" fmla="*/ 18775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0973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40841"/>
                <a:gd name="connsiteY0" fmla="*/ 0 h 1944216"/>
                <a:gd name="connsiteX1" fmla="*/ 2016224 w 2040841"/>
                <a:gd name="connsiteY1" fmla="*/ 0 h 1944216"/>
                <a:gd name="connsiteX2" fmla="*/ 2040841 w 2040841"/>
                <a:gd name="connsiteY2" fmla="*/ 200196 h 1944216"/>
                <a:gd name="connsiteX3" fmla="*/ 305943 w 2040841"/>
                <a:gd name="connsiteY3" fmla="*/ 212637 h 1944216"/>
                <a:gd name="connsiteX4" fmla="*/ 324604 w 2040841"/>
                <a:gd name="connsiteY4" fmla="*/ 1928896 h 1944216"/>
                <a:gd name="connsiteX5" fmla="*/ 0 w 2040841"/>
                <a:gd name="connsiteY5" fmla="*/ 1944216 h 1944216"/>
                <a:gd name="connsiteX6" fmla="*/ 0 w 2040841"/>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281061 w 2016224"/>
                <a:gd name="connsiteY4" fmla="*/ 194133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12163 w 2016224"/>
                <a:gd name="connsiteY4" fmla="*/ 1922676 h 1944216"/>
                <a:gd name="connsiteX5" fmla="*/ 0 w 2016224"/>
                <a:gd name="connsiteY5" fmla="*/ 1944216 h 1944216"/>
                <a:gd name="connsiteX6" fmla="*/ 0 w 2016224"/>
                <a:gd name="connsiteY6" fmla="*/ 0 h 1944216"/>
                <a:gd name="connsiteX0" fmla="*/ 0 w 2016224"/>
                <a:gd name="connsiteY0" fmla="*/ 0 h 1953778"/>
                <a:gd name="connsiteX1" fmla="*/ 2016224 w 2016224"/>
                <a:gd name="connsiteY1" fmla="*/ 0 h 1953778"/>
                <a:gd name="connsiteX2" fmla="*/ 2015959 w 2016224"/>
                <a:gd name="connsiteY2" fmla="*/ 212637 h 1953778"/>
                <a:gd name="connsiteX3" fmla="*/ 305943 w 2016224"/>
                <a:gd name="connsiteY3" fmla="*/ 212637 h 1953778"/>
                <a:gd name="connsiteX4" fmla="*/ 312163 w 2016224"/>
                <a:gd name="connsiteY4" fmla="*/ 1953778 h 1953778"/>
                <a:gd name="connsiteX5" fmla="*/ 0 w 2016224"/>
                <a:gd name="connsiteY5" fmla="*/ 1944216 h 1953778"/>
                <a:gd name="connsiteX6" fmla="*/ 0 w 2016224"/>
                <a:gd name="connsiteY6" fmla="*/ 0 h 1953778"/>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225076 w 2016224"/>
                <a:gd name="connsiteY4" fmla="*/ 1941338 h 1944216"/>
                <a:gd name="connsiteX5" fmla="*/ 0 w 2016224"/>
                <a:gd name="connsiteY5" fmla="*/ 1944216 h 1944216"/>
                <a:gd name="connsiteX6" fmla="*/ 0 w 2016224"/>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Yarım Çerçeve 10"/>
            <p:cNvSpPr/>
            <p:nvPr/>
          </p:nvSpPr>
          <p:spPr>
            <a:xfrm rot="16200000">
              <a:off x="-128651" y="1599643"/>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984858 w 2016224"/>
                <a:gd name="connsiteY2" fmla="*/ 18775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0973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40841"/>
                <a:gd name="connsiteY0" fmla="*/ 0 h 1944216"/>
                <a:gd name="connsiteX1" fmla="*/ 2016224 w 2040841"/>
                <a:gd name="connsiteY1" fmla="*/ 0 h 1944216"/>
                <a:gd name="connsiteX2" fmla="*/ 2040841 w 2040841"/>
                <a:gd name="connsiteY2" fmla="*/ 200196 h 1944216"/>
                <a:gd name="connsiteX3" fmla="*/ 305943 w 2040841"/>
                <a:gd name="connsiteY3" fmla="*/ 212637 h 1944216"/>
                <a:gd name="connsiteX4" fmla="*/ 324604 w 2040841"/>
                <a:gd name="connsiteY4" fmla="*/ 1928896 h 1944216"/>
                <a:gd name="connsiteX5" fmla="*/ 0 w 2040841"/>
                <a:gd name="connsiteY5" fmla="*/ 1944216 h 1944216"/>
                <a:gd name="connsiteX6" fmla="*/ 0 w 2040841"/>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281061 w 2016224"/>
                <a:gd name="connsiteY4" fmla="*/ 194133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12163 w 2016224"/>
                <a:gd name="connsiteY4" fmla="*/ 1922676 h 1944216"/>
                <a:gd name="connsiteX5" fmla="*/ 0 w 2016224"/>
                <a:gd name="connsiteY5" fmla="*/ 1944216 h 1944216"/>
                <a:gd name="connsiteX6" fmla="*/ 0 w 2016224"/>
                <a:gd name="connsiteY6" fmla="*/ 0 h 1944216"/>
                <a:gd name="connsiteX0" fmla="*/ 0 w 2016224"/>
                <a:gd name="connsiteY0" fmla="*/ 0 h 1953778"/>
                <a:gd name="connsiteX1" fmla="*/ 2016224 w 2016224"/>
                <a:gd name="connsiteY1" fmla="*/ 0 h 1953778"/>
                <a:gd name="connsiteX2" fmla="*/ 2015959 w 2016224"/>
                <a:gd name="connsiteY2" fmla="*/ 212637 h 1953778"/>
                <a:gd name="connsiteX3" fmla="*/ 305943 w 2016224"/>
                <a:gd name="connsiteY3" fmla="*/ 212637 h 1953778"/>
                <a:gd name="connsiteX4" fmla="*/ 312163 w 2016224"/>
                <a:gd name="connsiteY4" fmla="*/ 1953778 h 1953778"/>
                <a:gd name="connsiteX5" fmla="*/ 0 w 2016224"/>
                <a:gd name="connsiteY5" fmla="*/ 1944216 h 1953778"/>
                <a:gd name="connsiteX6" fmla="*/ 0 w 2016224"/>
                <a:gd name="connsiteY6" fmla="*/ 0 h 1953778"/>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225076 w 2016224"/>
                <a:gd name="connsiteY4" fmla="*/ 1941338 h 1944216"/>
                <a:gd name="connsiteX5" fmla="*/ 0 w 2016224"/>
                <a:gd name="connsiteY5" fmla="*/ 1944216 h 1944216"/>
                <a:gd name="connsiteX6" fmla="*/ 0 w 2016224"/>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Yarım Çerçeve 10"/>
            <p:cNvSpPr/>
            <p:nvPr/>
          </p:nvSpPr>
          <p:spPr>
            <a:xfrm rot="16200000">
              <a:off x="6916004" y="1599644"/>
              <a:ext cx="2016224" cy="1944216"/>
            </a:xfrm>
            <a:custGeom>
              <a:avLst/>
              <a:gdLst>
                <a:gd name="connsiteX0" fmla="*/ 0 w 2016224"/>
                <a:gd name="connsiteY0" fmla="*/ 0 h 1944216"/>
                <a:gd name="connsiteX1" fmla="*/ 2016224 w 2016224"/>
                <a:gd name="connsiteY1" fmla="*/ 0 h 1944216"/>
                <a:gd name="connsiteX2" fmla="*/ 1344156 w 2016224"/>
                <a:gd name="connsiteY2" fmla="*/ 648066 h 1944216"/>
                <a:gd name="connsiteX3" fmla="*/ 648066 w 2016224"/>
                <a:gd name="connsiteY3" fmla="*/ 648066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648066 w 2016224"/>
                <a:gd name="connsiteY4" fmla="*/ 13192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344156 w 2016224"/>
                <a:gd name="connsiteY2" fmla="*/ 64806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1984858 w 2016224"/>
                <a:gd name="connsiteY2" fmla="*/ 187756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0973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40841"/>
                <a:gd name="connsiteY0" fmla="*/ 0 h 1944216"/>
                <a:gd name="connsiteX1" fmla="*/ 2016224 w 2040841"/>
                <a:gd name="connsiteY1" fmla="*/ 0 h 1944216"/>
                <a:gd name="connsiteX2" fmla="*/ 2040841 w 2040841"/>
                <a:gd name="connsiteY2" fmla="*/ 200196 h 1944216"/>
                <a:gd name="connsiteX3" fmla="*/ 305943 w 2040841"/>
                <a:gd name="connsiteY3" fmla="*/ 212637 h 1944216"/>
                <a:gd name="connsiteX4" fmla="*/ 324604 w 2040841"/>
                <a:gd name="connsiteY4" fmla="*/ 1928896 h 1944216"/>
                <a:gd name="connsiteX5" fmla="*/ 0 w 2040841"/>
                <a:gd name="connsiteY5" fmla="*/ 1944216 h 1944216"/>
                <a:gd name="connsiteX6" fmla="*/ 0 w 2040841"/>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24604 w 2016224"/>
                <a:gd name="connsiteY4" fmla="*/ 1928896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281061 w 2016224"/>
                <a:gd name="connsiteY4" fmla="*/ 194133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12163 w 2016224"/>
                <a:gd name="connsiteY4" fmla="*/ 1922676 h 1944216"/>
                <a:gd name="connsiteX5" fmla="*/ 0 w 2016224"/>
                <a:gd name="connsiteY5" fmla="*/ 1944216 h 1944216"/>
                <a:gd name="connsiteX6" fmla="*/ 0 w 2016224"/>
                <a:gd name="connsiteY6" fmla="*/ 0 h 1944216"/>
                <a:gd name="connsiteX0" fmla="*/ 0 w 2016224"/>
                <a:gd name="connsiteY0" fmla="*/ 0 h 1953778"/>
                <a:gd name="connsiteX1" fmla="*/ 2016224 w 2016224"/>
                <a:gd name="connsiteY1" fmla="*/ 0 h 1953778"/>
                <a:gd name="connsiteX2" fmla="*/ 2015959 w 2016224"/>
                <a:gd name="connsiteY2" fmla="*/ 212637 h 1953778"/>
                <a:gd name="connsiteX3" fmla="*/ 305943 w 2016224"/>
                <a:gd name="connsiteY3" fmla="*/ 212637 h 1953778"/>
                <a:gd name="connsiteX4" fmla="*/ 312163 w 2016224"/>
                <a:gd name="connsiteY4" fmla="*/ 1953778 h 1953778"/>
                <a:gd name="connsiteX5" fmla="*/ 0 w 2016224"/>
                <a:gd name="connsiteY5" fmla="*/ 1944216 h 1953778"/>
                <a:gd name="connsiteX6" fmla="*/ 0 w 2016224"/>
                <a:gd name="connsiteY6" fmla="*/ 0 h 1953778"/>
                <a:gd name="connsiteX0" fmla="*/ 0 w 2016224"/>
                <a:gd name="connsiteY0" fmla="*/ 0 h 1944216"/>
                <a:gd name="connsiteX1" fmla="*/ 2016224 w 2016224"/>
                <a:gd name="connsiteY1" fmla="*/ 0 h 1944216"/>
                <a:gd name="connsiteX2" fmla="*/ 2015959 w 2016224"/>
                <a:gd name="connsiteY2" fmla="*/ 212637 h 1944216"/>
                <a:gd name="connsiteX3" fmla="*/ 305943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305942 w 2016224"/>
                <a:gd name="connsiteY4" fmla="*/ 1935117 h 1944216"/>
                <a:gd name="connsiteX5" fmla="*/ 0 w 2016224"/>
                <a:gd name="connsiteY5" fmla="*/ 1944216 h 1944216"/>
                <a:gd name="connsiteX6" fmla="*/ 0 w 2016224"/>
                <a:gd name="connsiteY6" fmla="*/ 0 h 1944216"/>
                <a:gd name="connsiteX0" fmla="*/ 0 w 2016224"/>
                <a:gd name="connsiteY0" fmla="*/ 0 h 1944216"/>
                <a:gd name="connsiteX1" fmla="*/ 2016224 w 2016224"/>
                <a:gd name="connsiteY1" fmla="*/ 0 h 1944216"/>
                <a:gd name="connsiteX2" fmla="*/ 2015959 w 2016224"/>
                <a:gd name="connsiteY2" fmla="*/ 212637 h 1944216"/>
                <a:gd name="connsiteX3" fmla="*/ 225078 w 2016224"/>
                <a:gd name="connsiteY3" fmla="*/ 212637 h 1944216"/>
                <a:gd name="connsiteX4" fmla="*/ 225076 w 2016224"/>
                <a:gd name="connsiteY4" fmla="*/ 1941338 h 1944216"/>
                <a:gd name="connsiteX5" fmla="*/ 0 w 2016224"/>
                <a:gd name="connsiteY5" fmla="*/ 1944216 h 1944216"/>
                <a:gd name="connsiteX6" fmla="*/ 0 w 2016224"/>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944216">
                  <a:moveTo>
                    <a:pt x="0" y="0"/>
                  </a:moveTo>
                  <a:lnTo>
                    <a:pt x="2016224" y="0"/>
                  </a:lnTo>
                  <a:cubicBezTo>
                    <a:pt x="2016136" y="70879"/>
                    <a:pt x="2016047" y="141758"/>
                    <a:pt x="2015959" y="212637"/>
                  </a:cubicBezTo>
                  <a:lnTo>
                    <a:pt x="225078" y="212637"/>
                  </a:lnTo>
                  <a:cubicBezTo>
                    <a:pt x="227151" y="782650"/>
                    <a:pt x="223003" y="1371325"/>
                    <a:pt x="225076" y="1941338"/>
                  </a:cubicBezTo>
                  <a:lnTo>
                    <a:pt x="0" y="1944216"/>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Gözyaşı Damlası 15"/>
          <p:cNvSpPr/>
          <p:nvPr/>
        </p:nvSpPr>
        <p:spPr>
          <a:xfrm>
            <a:off x="774899" y="2128607"/>
            <a:ext cx="562617" cy="576033"/>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AutoShape 29"/>
          <p:cNvSpPr>
            <a:spLocks/>
          </p:cNvSpPr>
          <p:nvPr/>
        </p:nvSpPr>
        <p:spPr bwMode="auto">
          <a:xfrm>
            <a:off x="938741" y="2311591"/>
            <a:ext cx="234936" cy="210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101572" tIns="101572" rIns="101572" bIns="101572" anchor="ctr"/>
          <a:lstStyle/>
          <a:p>
            <a:pPr algn="just" defTabSz="914148">
              <a:lnSpc>
                <a:spcPct val="120000"/>
              </a:lnSpc>
              <a:defRPr/>
            </a:pPr>
            <a:endParaRPr lang="es-ES" sz="64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Gözyaşı Damlası 36"/>
          <p:cNvSpPr/>
          <p:nvPr/>
        </p:nvSpPr>
        <p:spPr>
          <a:xfrm>
            <a:off x="2600017" y="2094124"/>
            <a:ext cx="562617" cy="57603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Gözyaşı Damlası 40"/>
          <p:cNvSpPr/>
          <p:nvPr/>
        </p:nvSpPr>
        <p:spPr>
          <a:xfrm>
            <a:off x="4397085" y="2079780"/>
            <a:ext cx="562617" cy="57603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Gözyaşı Damlası 42"/>
          <p:cNvSpPr/>
          <p:nvPr/>
        </p:nvSpPr>
        <p:spPr>
          <a:xfrm>
            <a:off x="6274630" y="2094124"/>
            <a:ext cx="562617" cy="576033"/>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Gözyaşı Damlası 44"/>
          <p:cNvSpPr/>
          <p:nvPr/>
        </p:nvSpPr>
        <p:spPr>
          <a:xfrm>
            <a:off x="7981482" y="2094124"/>
            <a:ext cx="562617" cy="576033"/>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tr-TR"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AutoShape 115"/>
          <p:cNvSpPr>
            <a:spLocks/>
          </p:cNvSpPr>
          <p:nvPr/>
        </p:nvSpPr>
        <p:spPr bwMode="auto">
          <a:xfrm>
            <a:off x="2784442" y="2274134"/>
            <a:ext cx="216012" cy="2160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101572" tIns="101572" rIns="101572" bIns="101572" anchor="ctr"/>
          <a:lstStyle/>
          <a:p>
            <a:pPr algn="just" defTabSz="914148">
              <a:lnSpc>
                <a:spcPct val="120000"/>
              </a:lnSpc>
              <a:defRPr/>
            </a:pPr>
            <a:endParaRPr lang="es-ES" sz="64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78"/>
          <p:cNvSpPr>
            <a:spLocks noEditPoints="1"/>
          </p:cNvSpPr>
          <p:nvPr/>
        </p:nvSpPr>
        <p:spPr bwMode="auto">
          <a:xfrm>
            <a:off x="4558535" y="2250994"/>
            <a:ext cx="239716" cy="233606"/>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182833" tIns="91417" rIns="182833" bIns="914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55"/>
          <p:cNvGrpSpPr/>
          <p:nvPr/>
        </p:nvGrpSpPr>
        <p:grpSpPr>
          <a:xfrm>
            <a:off x="6450602" y="2272878"/>
            <a:ext cx="210670" cy="218525"/>
            <a:chOff x="998489" y="2241774"/>
            <a:chExt cx="256404" cy="239742"/>
          </a:xfrm>
          <a:solidFill>
            <a:schemeClr val="bg1"/>
          </a:solidFill>
        </p:grpSpPr>
        <p:sp>
          <p:nvSpPr>
            <p:cNvPr id="51"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5" tIns="45717" rIns="91435" bIns="45717" numCol="1" anchor="t" anchorCtr="0" compatLnSpc="1">
              <a:prstTxWarp prst="textNoShape">
                <a:avLst/>
              </a:prstTxWarp>
            </a:bodyPr>
            <a:lstStyle/>
            <a:p>
              <a:pPr algn="just">
                <a:lnSpc>
                  <a:spcPct val="120000"/>
                </a:lnSpc>
              </a:pPr>
              <a:endParaRPr lang="id-ID" sz="64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AutoShape 66"/>
          <p:cNvSpPr>
            <a:spLocks/>
          </p:cNvSpPr>
          <p:nvPr/>
        </p:nvSpPr>
        <p:spPr bwMode="auto">
          <a:xfrm>
            <a:off x="8129359" y="2253130"/>
            <a:ext cx="266862" cy="258021"/>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101572" tIns="101572" rIns="101572" bIns="101572" anchor="ctr"/>
          <a:lstStyle/>
          <a:p>
            <a:pPr algn="just" defTabSz="914148">
              <a:lnSpc>
                <a:spcPct val="120000"/>
              </a:lnSpc>
              <a:defRPr/>
            </a:pPr>
            <a:endParaRPr lang="es-ES" sz="640" dirty="0">
              <a:solidFill>
                <a:srgbClr val="44CEB9"/>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Metin kutusu 17"/>
          <p:cNvSpPr txBox="1"/>
          <p:nvPr/>
        </p:nvSpPr>
        <p:spPr>
          <a:xfrm>
            <a:off x="529323" y="2850668"/>
            <a:ext cx="1224069" cy="512704"/>
          </a:xfrm>
          <a:prstGeom prst="rect">
            <a:avLst/>
          </a:prstGeom>
          <a:noFill/>
        </p:spPr>
        <p:txBody>
          <a:bodyPr wrap="square" rtlCol="0">
            <a:spAutoFit/>
          </a:bodyPr>
          <a:lstStyle/>
          <a:p>
            <a:pPr algn="just">
              <a:lnSpc>
                <a:spcPct val="120000"/>
              </a:lnSpc>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Metin kutusu 60"/>
          <p:cNvSpPr txBox="1"/>
          <p:nvPr/>
        </p:nvSpPr>
        <p:spPr>
          <a:xfrm>
            <a:off x="2245931" y="2875399"/>
            <a:ext cx="1224069" cy="512704"/>
          </a:xfrm>
          <a:prstGeom prst="rect">
            <a:avLst/>
          </a:prstGeom>
          <a:noFill/>
        </p:spPr>
        <p:txBody>
          <a:bodyPr wrap="square" rtlCol="0">
            <a:spAutoFit/>
          </a:bodyPr>
          <a:lstStyle/>
          <a:p>
            <a:pPr algn="just">
              <a:lnSpc>
                <a:spcPct val="120000"/>
              </a:lnSpc>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Metin kutusu 61"/>
          <p:cNvSpPr txBox="1"/>
          <p:nvPr/>
        </p:nvSpPr>
        <p:spPr>
          <a:xfrm>
            <a:off x="4089132" y="2827026"/>
            <a:ext cx="1224069" cy="512704"/>
          </a:xfrm>
          <a:prstGeom prst="rect">
            <a:avLst/>
          </a:prstGeom>
          <a:noFill/>
        </p:spPr>
        <p:txBody>
          <a:bodyPr wrap="square" rtlCol="0">
            <a:spAutoFit/>
          </a:bodyPr>
          <a:lstStyle/>
          <a:p>
            <a:pPr algn="just">
              <a:lnSpc>
                <a:spcPct val="120000"/>
              </a:lnSpc>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Metin kutusu 62"/>
          <p:cNvSpPr txBox="1"/>
          <p:nvPr/>
        </p:nvSpPr>
        <p:spPr>
          <a:xfrm>
            <a:off x="5943905" y="2883196"/>
            <a:ext cx="1224069" cy="512704"/>
          </a:xfrm>
          <a:prstGeom prst="rect">
            <a:avLst/>
          </a:prstGeom>
          <a:noFill/>
        </p:spPr>
        <p:txBody>
          <a:bodyPr wrap="square" rtlCol="0">
            <a:spAutoFit/>
          </a:bodyPr>
          <a:lstStyle/>
          <a:p>
            <a:pPr algn="just">
              <a:lnSpc>
                <a:spcPct val="120000"/>
              </a:lnSpc>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Metin kutusu 63"/>
          <p:cNvSpPr txBox="1"/>
          <p:nvPr/>
        </p:nvSpPr>
        <p:spPr>
          <a:xfrm>
            <a:off x="7674560" y="2875399"/>
            <a:ext cx="1176463" cy="512704"/>
          </a:xfrm>
          <a:prstGeom prst="rect">
            <a:avLst/>
          </a:prstGeom>
          <a:noFill/>
        </p:spPr>
        <p:txBody>
          <a:bodyPr wrap="square" rtlCol="0">
            <a:spAutoFit/>
          </a:bodyPr>
          <a:lstStyle/>
          <a:p>
            <a:pPr algn="just">
              <a:lnSpc>
                <a:spcPct val="120000"/>
              </a:lnSpc>
            </a:pPr>
            <a:r>
              <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altLang="zh-CN" sz="569"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ustDataLst>
      <p:tags r:id="rId1"/>
    </p:custDataLst>
    <p:extLst>
      <p:ext uri="{BB962C8B-B14F-4D97-AF65-F5344CB8AC3E}">
        <p14:creationId xmlns:p14="http://schemas.microsoft.com/office/powerpoint/2010/main" val="1570343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anim calcmode="lin" valueType="num">
                                      <p:cBhvr>
                                        <p:cTn id="11" dur="1000" fill="hold"/>
                                        <p:tgtEl>
                                          <p:spTgt spid="16"/>
                                        </p:tgtEl>
                                        <p:attrNameLst>
                                          <p:attrName>ppt_x</p:attrName>
                                        </p:attrNameLst>
                                      </p:cBhvr>
                                      <p:tavLst>
                                        <p:tav tm="0">
                                          <p:val>
                                            <p:strVal val="#ppt_x"/>
                                          </p:val>
                                        </p:tav>
                                        <p:tav tm="100000">
                                          <p:val>
                                            <p:strVal val="#ppt_x"/>
                                          </p:val>
                                        </p:tav>
                                      </p:tavLst>
                                    </p:anim>
                                    <p:anim calcmode="lin" valueType="num">
                                      <p:cBhvr>
                                        <p:cTn id="12" dur="1000" fill="hold"/>
                                        <p:tgtEl>
                                          <p:spTgt spid="1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1000"/>
                                        <p:tgtEl>
                                          <p:spTgt spid="37"/>
                                        </p:tgtEl>
                                      </p:cBhvr>
                                    </p:animEffect>
                                    <p:anim calcmode="lin" valueType="num">
                                      <p:cBhvr>
                                        <p:cTn id="21" dur="1000" fill="hold"/>
                                        <p:tgtEl>
                                          <p:spTgt spid="37"/>
                                        </p:tgtEl>
                                        <p:attrNameLst>
                                          <p:attrName>ppt_x</p:attrName>
                                        </p:attrNameLst>
                                      </p:cBhvr>
                                      <p:tavLst>
                                        <p:tav tm="0">
                                          <p:val>
                                            <p:strVal val="#ppt_x"/>
                                          </p:val>
                                        </p:tav>
                                        <p:tav tm="100000">
                                          <p:val>
                                            <p:strVal val="#ppt_x"/>
                                          </p:val>
                                        </p:tav>
                                      </p:tavLst>
                                    </p:anim>
                                    <p:anim calcmode="lin" valueType="num">
                                      <p:cBhvr>
                                        <p:cTn id="22" dur="1000" fill="hold"/>
                                        <p:tgtEl>
                                          <p:spTgt spid="3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1000"/>
                                        <p:tgtEl>
                                          <p:spTgt spid="48"/>
                                        </p:tgtEl>
                                      </p:cBhvr>
                                    </p:animEffect>
                                    <p:anim calcmode="lin" valueType="num">
                                      <p:cBhvr>
                                        <p:cTn id="41" dur="1000" fill="hold"/>
                                        <p:tgtEl>
                                          <p:spTgt spid="48"/>
                                        </p:tgtEl>
                                        <p:attrNameLst>
                                          <p:attrName>ppt_x</p:attrName>
                                        </p:attrNameLst>
                                      </p:cBhvr>
                                      <p:tavLst>
                                        <p:tav tm="0">
                                          <p:val>
                                            <p:strVal val="#ppt_x"/>
                                          </p:val>
                                        </p:tav>
                                        <p:tav tm="100000">
                                          <p:val>
                                            <p:strVal val="#ppt_x"/>
                                          </p:val>
                                        </p:tav>
                                      </p:tavLst>
                                    </p:anim>
                                    <p:anim calcmode="lin" valueType="num">
                                      <p:cBhvr>
                                        <p:cTn id="42" dur="1000" fill="hold"/>
                                        <p:tgtEl>
                                          <p:spTgt spid="4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1000"/>
                                        <p:tgtEl>
                                          <p:spTgt spid="60"/>
                                        </p:tgtEl>
                                      </p:cBhvr>
                                    </p:animEffect>
                                    <p:anim calcmode="lin" valueType="num">
                                      <p:cBhvr>
                                        <p:cTn id="56" dur="1000" fill="hold"/>
                                        <p:tgtEl>
                                          <p:spTgt spid="60"/>
                                        </p:tgtEl>
                                        <p:attrNameLst>
                                          <p:attrName>ppt_x</p:attrName>
                                        </p:attrNameLst>
                                      </p:cBhvr>
                                      <p:tavLst>
                                        <p:tav tm="0">
                                          <p:val>
                                            <p:strVal val="#ppt_x"/>
                                          </p:val>
                                        </p:tav>
                                        <p:tav tm="100000">
                                          <p:val>
                                            <p:strVal val="#ppt_x"/>
                                          </p:val>
                                        </p:tav>
                                      </p:tavLst>
                                    </p:anim>
                                    <p:anim calcmode="lin" valueType="num">
                                      <p:cBhvr>
                                        <p:cTn id="57" dur="1000" fill="hold"/>
                                        <p:tgtEl>
                                          <p:spTgt spid="6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1000"/>
                                        <p:tgtEl>
                                          <p:spTgt spid="61"/>
                                        </p:tgtEl>
                                      </p:cBhvr>
                                    </p:animEffect>
                                    <p:anim calcmode="lin" valueType="num">
                                      <p:cBhvr>
                                        <p:cTn id="66" dur="1000" fill="hold"/>
                                        <p:tgtEl>
                                          <p:spTgt spid="61"/>
                                        </p:tgtEl>
                                        <p:attrNameLst>
                                          <p:attrName>ppt_x</p:attrName>
                                        </p:attrNameLst>
                                      </p:cBhvr>
                                      <p:tavLst>
                                        <p:tav tm="0">
                                          <p:val>
                                            <p:strVal val="#ppt_x"/>
                                          </p:val>
                                        </p:tav>
                                        <p:tav tm="100000">
                                          <p:val>
                                            <p:strVal val="#ppt_x"/>
                                          </p:val>
                                        </p:tav>
                                      </p:tavLst>
                                    </p:anim>
                                    <p:anim calcmode="lin" valueType="num">
                                      <p:cBhvr>
                                        <p:cTn id="67" dur="1000" fill="hold"/>
                                        <p:tgtEl>
                                          <p:spTgt spid="6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1000"/>
                                        <p:tgtEl>
                                          <p:spTgt spid="62"/>
                                        </p:tgtEl>
                                      </p:cBhvr>
                                    </p:animEffect>
                                    <p:anim calcmode="lin" valueType="num">
                                      <p:cBhvr>
                                        <p:cTn id="71" dur="1000" fill="hold"/>
                                        <p:tgtEl>
                                          <p:spTgt spid="62"/>
                                        </p:tgtEl>
                                        <p:attrNameLst>
                                          <p:attrName>ppt_x</p:attrName>
                                        </p:attrNameLst>
                                      </p:cBhvr>
                                      <p:tavLst>
                                        <p:tav tm="0">
                                          <p:val>
                                            <p:strVal val="#ppt_x"/>
                                          </p:val>
                                        </p:tav>
                                        <p:tav tm="100000">
                                          <p:val>
                                            <p:strVal val="#ppt_x"/>
                                          </p:val>
                                        </p:tav>
                                      </p:tavLst>
                                    </p:anim>
                                    <p:anim calcmode="lin" valueType="num">
                                      <p:cBhvr>
                                        <p:cTn id="72" dur="1000" fill="hold"/>
                                        <p:tgtEl>
                                          <p:spTgt spid="6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1000"/>
                                        <p:tgtEl>
                                          <p:spTgt spid="63"/>
                                        </p:tgtEl>
                                      </p:cBhvr>
                                    </p:animEffect>
                                    <p:anim calcmode="lin" valueType="num">
                                      <p:cBhvr>
                                        <p:cTn id="76" dur="1000" fill="hold"/>
                                        <p:tgtEl>
                                          <p:spTgt spid="63"/>
                                        </p:tgtEl>
                                        <p:attrNameLst>
                                          <p:attrName>ppt_x</p:attrName>
                                        </p:attrNameLst>
                                      </p:cBhvr>
                                      <p:tavLst>
                                        <p:tav tm="0">
                                          <p:val>
                                            <p:strVal val="#ppt_x"/>
                                          </p:val>
                                        </p:tav>
                                        <p:tav tm="100000">
                                          <p:val>
                                            <p:strVal val="#ppt_x"/>
                                          </p:val>
                                        </p:tav>
                                      </p:tavLst>
                                    </p:anim>
                                    <p:anim calcmode="lin" valueType="num">
                                      <p:cBhvr>
                                        <p:cTn id="77" dur="1000" fill="hold"/>
                                        <p:tgtEl>
                                          <p:spTgt spid="6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1000"/>
                                        <p:tgtEl>
                                          <p:spTgt spid="64"/>
                                        </p:tgtEl>
                                      </p:cBhvr>
                                    </p:animEffect>
                                    <p:anim calcmode="lin" valueType="num">
                                      <p:cBhvr>
                                        <p:cTn id="81" dur="1000" fill="hold"/>
                                        <p:tgtEl>
                                          <p:spTgt spid="64"/>
                                        </p:tgtEl>
                                        <p:attrNameLst>
                                          <p:attrName>ppt_x</p:attrName>
                                        </p:attrNameLst>
                                      </p:cBhvr>
                                      <p:tavLst>
                                        <p:tav tm="0">
                                          <p:val>
                                            <p:strVal val="#ppt_x"/>
                                          </p:val>
                                        </p:tav>
                                        <p:tav tm="100000">
                                          <p:val>
                                            <p:strVal val="#ppt_x"/>
                                          </p:val>
                                        </p:tav>
                                      </p:tavLst>
                                    </p:anim>
                                    <p:anim calcmode="lin" valueType="num">
                                      <p:cBhvr>
                                        <p:cTn id="8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6" grpId="0" animBg="1"/>
      <p:bldP spid="37" grpId="0" animBg="1"/>
      <p:bldP spid="41" grpId="0" animBg="1"/>
      <p:bldP spid="43" grpId="0" animBg="1"/>
      <p:bldP spid="45" grpId="0" animBg="1"/>
      <p:bldP spid="48" grpId="0" animBg="1"/>
      <p:bldP spid="49" grpId="0" animBg="1"/>
      <p:bldP spid="60" grpId="0" animBg="1"/>
      <p:bldP spid="18" grpId="0"/>
      <p:bldP spid="61" grpId="0"/>
      <p:bldP spid="62" grpId="0"/>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14">
            <a:extLst>
              <a:ext uri="{FF2B5EF4-FFF2-40B4-BE49-F238E27FC236}">
                <a16:creationId xmlns:a16="http://schemas.microsoft.com/office/drawing/2014/main" id="{D2842760-8680-48EA-B4C2-C0891599F536}"/>
              </a:ext>
            </a:extLst>
          </p:cNvPr>
          <p:cNvSpPr/>
          <p:nvPr/>
        </p:nvSpPr>
        <p:spPr>
          <a:xfrm>
            <a:off x="3497616" y="1060376"/>
            <a:ext cx="2051139" cy="3448251"/>
          </a:xfrm>
          <a:prstGeom prst="roundRect">
            <a:avLst>
              <a:gd name="adj" fmla="val 8813"/>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0726" tIns="45363" rIns="90726" bIns="45363"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nvGrpSpPr>
          <p:cNvPr id="3" name="Group 69">
            <a:extLst>
              <a:ext uri="{FF2B5EF4-FFF2-40B4-BE49-F238E27FC236}">
                <a16:creationId xmlns:a16="http://schemas.microsoft.com/office/drawing/2014/main" id="{A95EEDD6-5A67-40AC-92E8-C104A3EB4233}"/>
              </a:ext>
            </a:extLst>
          </p:cNvPr>
          <p:cNvGrpSpPr>
            <a:grpSpLocks/>
          </p:cNvGrpSpPr>
          <p:nvPr/>
        </p:nvGrpSpPr>
        <p:grpSpPr bwMode="auto">
          <a:xfrm>
            <a:off x="811976" y="1233026"/>
            <a:ext cx="2068414" cy="532015"/>
            <a:chOff x="424603" y="672020"/>
            <a:chExt cx="2089999" cy="534360"/>
          </a:xfrm>
        </p:grpSpPr>
        <p:sp>
          <p:nvSpPr>
            <p:cNvPr id="4" name="TextBox 4">
              <a:extLst>
                <a:ext uri="{FF2B5EF4-FFF2-40B4-BE49-F238E27FC236}">
                  <a16:creationId xmlns:a16="http://schemas.microsoft.com/office/drawing/2014/main" id="{BCC4EA70-C023-49CF-89ED-48EA770F66D2}"/>
                </a:ext>
              </a:extLst>
            </p:cNvPr>
            <p:cNvSpPr txBox="1"/>
            <p:nvPr/>
          </p:nvSpPr>
          <p:spPr>
            <a:xfrm>
              <a:off x="972097" y="672020"/>
              <a:ext cx="1542505" cy="141160"/>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PHONE SETTINH</a:t>
              </a:r>
            </a:p>
          </p:txBody>
        </p:sp>
        <p:sp>
          <p:nvSpPr>
            <p:cNvPr id="5" name="TextBox 5">
              <a:extLst>
                <a:ext uri="{FF2B5EF4-FFF2-40B4-BE49-F238E27FC236}">
                  <a16:creationId xmlns:a16="http://schemas.microsoft.com/office/drawing/2014/main" id="{422C1829-5652-42A6-AB4F-65DBED8256C9}"/>
                </a:ext>
              </a:extLst>
            </p:cNvPr>
            <p:cNvSpPr txBox="1"/>
            <p:nvPr/>
          </p:nvSpPr>
          <p:spPr>
            <a:xfrm>
              <a:off x="972097" y="928160"/>
              <a:ext cx="1542505" cy="278220"/>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6" name="Oval 66">
              <a:extLst>
                <a:ext uri="{FF2B5EF4-FFF2-40B4-BE49-F238E27FC236}">
                  <a16:creationId xmlns:a16="http://schemas.microsoft.com/office/drawing/2014/main" id="{B649D768-5720-4170-860E-A4641BB3E578}"/>
                </a:ext>
              </a:extLst>
            </p:cNvPr>
            <p:cNvSpPr>
              <a:spLocks noChangeAspect="1"/>
            </p:cNvSpPr>
            <p:nvPr/>
          </p:nvSpPr>
          <p:spPr>
            <a:xfrm>
              <a:off x="424603" y="729293"/>
              <a:ext cx="469734" cy="455006"/>
            </a:xfrm>
            <a:prstGeom prst="ellipse">
              <a:avLst/>
            </a:prstGeom>
            <a:solidFill>
              <a:schemeClr val="accent1">
                <a:alpha val="60000"/>
              </a:schemeClr>
            </a:solidFill>
            <a:ln>
              <a:noFill/>
            </a:ln>
          </p:spPr>
          <p:txBody>
            <a:bodyPr vert="horz" wrap="square" lIns="91440" tIns="45720" rIns="91440" bIns="45720" numCol="1" anchor="t" anchorCtr="0" compatLnSpc="1">
              <a:prstTxWarp prst="textNoShape">
                <a:avLst/>
              </a:prstTxWarp>
            </a:bodyPr>
            <a:lstStyle/>
            <a:p>
              <a:r>
                <a:rPr lang="en-US" altLang="zh-CN" sz="2000" dirty="0">
                  <a:solidFill>
                    <a:schemeClr val="bg1"/>
                  </a:solidFill>
                </a:rPr>
                <a:t>1</a:t>
              </a:r>
            </a:p>
          </p:txBody>
        </p:sp>
      </p:grpSp>
      <p:grpSp>
        <p:nvGrpSpPr>
          <p:cNvPr id="7" name="Group 70">
            <a:extLst>
              <a:ext uri="{FF2B5EF4-FFF2-40B4-BE49-F238E27FC236}">
                <a16:creationId xmlns:a16="http://schemas.microsoft.com/office/drawing/2014/main" id="{0F39F031-048F-472D-B896-8809D5EDB441}"/>
              </a:ext>
            </a:extLst>
          </p:cNvPr>
          <p:cNvGrpSpPr>
            <a:grpSpLocks/>
          </p:cNvGrpSpPr>
          <p:nvPr/>
        </p:nvGrpSpPr>
        <p:grpSpPr bwMode="auto">
          <a:xfrm>
            <a:off x="811976" y="1999656"/>
            <a:ext cx="2068414" cy="532015"/>
            <a:chOff x="424603" y="672020"/>
            <a:chExt cx="2089999" cy="534360"/>
          </a:xfrm>
        </p:grpSpPr>
        <p:sp>
          <p:nvSpPr>
            <p:cNvPr id="8" name="TextBox 8">
              <a:extLst>
                <a:ext uri="{FF2B5EF4-FFF2-40B4-BE49-F238E27FC236}">
                  <a16:creationId xmlns:a16="http://schemas.microsoft.com/office/drawing/2014/main" id="{779BEE5C-B882-4503-9591-06C2ACD95F4A}"/>
                </a:ext>
              </a:extLst>
            </p:cNvPr>
            <p:cNvSpPr txBox="1"/>
            <p:nvPr/>
          </p:nvSpPr>
          <p:spPr>
            <a:xfrm>
              <a:off x="972097" y="672020"/>
              <a:ext cx="1542505" cy="141160"/>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GLOBAL ACCESS</a:t>
              </a:r>
            </a:p>
          </p:txBody>
        </p:sp>
        <p:sp>
          <p:nvSpPr>
            <p:cNvPr id="9" name="TextBox 9">
              <a:extLst>
                <a:ext uri="{FF2B5EF4-FFF2-40B4-BE49-F238E27FC236}">
                  <a16:creationId xmlns:a16="http://schemas.microsoft.com/office/drawing/2014/main" id="{4A55B2F9-CFD2-4215-9BA7-1286CDDC6ADF}"/>
                </a:ext>
              </a:extLst>
            </p:cNvPr>
            <p:cNvSpPr txBox="1"/>
            <p:nvPr/>
          </p:nvSpPr>
          <p:spPr>
            <a:xfrm>
              <a:off x="972097" y="928160"/>
              <a:ext cx="1542505" cy="278220"/>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10" name="Oval 74">
              <a:extLst>
                <a:ext uri="{FF2B5EF4-FFF2-40B4-BE49-F238E27FC236}">
                  <a16:creationId xmlns:a16="http://schemas.microsoft.com/office/drawing/2014/main" id="{240DFF15-DBA8-4CB4-A206-BCA17F7725AB}"/>
                </a:ext>
              </a:extLst>
            </p:cNvPr>
            <p:cNvSpPr>
              <a:spLocks noChangeAspect="1"/>
            </p:cNvSpPr>
            <p:nvPr/>
          </p:nvSpPr>
          <p:spPr>
            <a:xfrm>
              <a:off x="424603" y="729293"/>
              <a:ext cx="469734" cy="455006"/>
            </a:xfrm>
            <a:prstGeom prst="ellipse">
              <a:avLst/>
            </a:prstGeom>
            <a:solidFill>
              <a:schemeClr val="accent4"/>
            </a:solidFill>
            <a:ln w="12700">
              <a:miter lim="400000"/>
            </a:ln>
          </p:spPr>
          <p:txBody>
            <a:bodyPr lIns="0" tIns="0" rIns="0" bIns="0" anchor="ctr"/>
            <a:lstStyle/>
            <a:p>
              <a:pPr algn="ctr"/>
              <a:r>
                <a:rPr lang="en-US" altLang="zh-CN" dirty="0">
                  <a:solidFill>
                    <a:schemeClr val="bg1"/>
                  </a:solidFill>
                  <a:latin typeface="微软雅黑" pitchFamily="34" charset="-122"/>
                  <a:ea typeface="微软雅黑" pitchFamily="34" charset="-122"/>
                </a:rPr>
                <a:t>3</a:t>
              </a:r>
            </a:p>
          </p:txBody>
        </p:sp>
      </p:grpSp>
      <p:grpSp>
        <p:nvGrpSpPr>
          <p:cNvPr id="11" name="Group 76">
            <a:extLst>
              <a:ext uri="{FF2B5EF4-FFF2-40B4-BE49-F238E27FC236}">
                <a16:creationId xmlns:a16="http://schemas.microsoft.com/office/drawing/2014/main" id="{C69F7A6E-D43B-4E32-8464-E909DB0A440E}"/>
              </a:ext>
            </a:extLst>
          </p:cNvPr>
          <p:cNvGrpSpPr>
            <a:grpSpLocks/>
          </p:cNvGrpSpPr>
          <p:nvPr/>
        </p:nvGrpSpPr>
        <p:grpSpPr bwMode="auto">
          <a:xfrm>
            <a:off x="789987" y="2764702"/>
            <a:ext cx="2090402" cy="532015"/>
            <a:chOff x="402547" y="672020"/>
            <a:chExt cx="2112055" cy="532855"/>
          </a:xfrm>
        </p:grpSpPr>
        <p:sp>
          <p:nvSpPr>
            <p:cNvPr id="12" name="TextBox 12">
              <a:extLst>
                <a:ext uri="{FF2B5EF4-FFF2-40B4-BE49-F238E27FC236}">
                  <a16:creationId xmlns:a16="http://schemas.microsoft.com/office/drawing/2014/main" id="{7734648E-E9BC-431B-A26D-0AED117C65CB}"/>
                </a:ext>
              </a:extLst>
            </p:cNvPr>
            <p:cNvSpPr txBox="1"/>
            <p:nvPr/>
          </p:nvSpPr>
          <p:spPr>
            <a:xfrm>
              <a:off x="972214" y="672020"/>
              <a:ext cx="1542388" cy="140762"/>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CALENDER</a:t>
              </a:r>
            </a:p>
          </p:txBody>
        </p:sp>
        <p:sp>
          <p:nvSpPr>
            <p:cNvPr id="13" name="TextBox 13">
              <a:extLst>
                <a:ext uri="{FF2B5EF4-FFF2-40B4-BE49-F238E27FC236}">
                  <a16:creationId xmlns:a16="http://schemas.microsoft.com/office/drawing/2014/main" id="{B855573D-987C-41D4-AACB-7DABC6554232}"/>
                </a:ext>
              </a:extLst>
            </p:cNvPr>
            <p:cNvSpPr txBox="1"/>
            <p:nvPr/>
          </p:nvSpPr>
          <p:spPr>
            <a:xfrm>
              <a:off x="972214" y="927438"/>
              <a:ext cx="1542388" cy="277437"/>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grpSp>
          <p:nvGrpSpPr>
            <p:cNvPr id="14" name="Group 79">
              <a:extLst>
                <a:ext uri="{FF2B5EF4-FFF2-40B4-BE49-F238E27FC236}">
                  <a16:creationId xmlns:a16="http://schemas.microsoft.com/office/drawing/2014/main" id="{705B8B00-4CF6-4C2D-8177-B16BDCC3421C}"/>
                </a:ext>
              </a:extLst>
            </p:cNvPr>
            <p:cNvGrpSpPr>
              <a:grpSpLocks/>
            </p:cNvGrpSpPr>
            <p:nvPr/>
          </p:nvGrpSpPr>
          <p:grpSpPr bwMode="auto">
            <a:xfrm>
              <a:off x="402547" y="729132"/>
              <a:ext cx="549040" cy="455310"/>
              <a:chOff x="171813" y="618154"/>
              <a:chExt cx="549040" cy="455310"/>
            </a:xfrm>
          </p:grpSpPr>
          <p:sp>
            <p:nvSpPr>
              <p:cNvPr id="15" name="Oval 80">
                <a:extLst>
                  <a:ext uri="{FF2B5EF4-FFF2-40B4-BE49-F238E27FC236}">
                    <a16:creationId xmlns:a16="http://schemas.microsoft.com/office/drawing/2014/main" id="{0F119866-75CE-45D4-BC92-1A19E452EC06}"/>
                  </a:ext>
                </a:extLst>
              </p:cNvPr>
              <p:cNvSpPr>
                <a:spLocks noChangeAspect="1"/>
              </p:cNvSpPr>
              <p:nvPr/>
            </p:nvSpPr>
            <p:spPr>
              <a:xfrm>
                <a:off x="194028" y="618154"/>
                <a:ext cx="469698" cy="4553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altLang="zh-CN" sz="900" dirty="0">
                  <a:solidFill>
                    <a:schemeClr val="bg1">
                      <a:lumMod val="65000"/>
                    </a:schemeClr>
                  </a:solidFill>
                  <a:latin typeface="微软雅黑" pitchFamily="34" charset="-122"/>
                  <a:ea typeface="微软雅黑" pitchFamily="34" charset="-122"/>
                </a:endParaRPr>
              </a:p>
            </p:txBody>
          </p:sp>
          <p:sp>
            <p:nvSpPr>
              <p:cNvPr id="16" name="TextBox 81">
                <a:extLst>
                  <a:ext uri="{FF2B5EF4-FFF2-40B4-BE49-F238E27FC236}">
                    <a16:creationId xmlns:a16="http://schemas.microsoft.com/office/drawing/2014/main" id="{E79685A5-CDBA-4B3F-90DE-A546804EC008}"/>
                  </a:ext>
                </a:extLst>
              </p:cNvPr>
              <p:cNvSpPr txBox="1">
                <a:spLocks noChangeArrowheads="1"/>
              </p:cNvSpPr>
              <p:nvPr/>
            </p:nvSpPr>
            <p:spPr bwMode="auto">
              <a:xfrm>
                <a:off x="171813" y="709412"/>
                <a:ext cx="549040" cy="30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defTabSz="1030288" fontAlgn="base">
                  <a:spcBef>
                    <a:spcPct val="0"/>
                  </a:spcBef>
                  <a:spcAft>
                    <a:spcPct val="0"/>
                  </a:spcAft>
                  <a:defRPr sz="2000">
                    <a:solidFill>
                      <a:schemeClr val="tx1"/>
                    </a:solidFill>
                    <a:latin typeface="Calibri" pitchFamily="34" charset="0"/>
                  </a:defRPr>
                </a:lvl6pPr>
                <a:lvl7pPr marL="2971800" indent="-228600" defTabSz="1030288" fontAlgn="base">
                  <a:spcBef>
                    <a:spcPct val="0"/>
                  </a:spcBef>
                  <a:spcAft>
                    <a:spcPct val="0"/>
                  </a:spcAft>
                  <a:defRPr sz="2000">
                    <a:solidFill>
                      <a:schemeClr val="tx1"/>
                    </a:solidFill>
                    <a:latin typeface="Calibri" pitchFamily="34" charset="0"/>
                  </a:defRPr>
                </a:lvl7pPr>
                <a:lvl8pPr marL="3429000" indent="-228600" defTabSz="1030288" fontAlgn="base">
                  <a:spcBef>
                    <a:spcPct val="0"/>
                  </a:spcBef>
                  <a:spcAft>
                    <a:spcPct val="0"/>
                  </a:spcAft>
                  <a:defRPr sz="2000">
                    <a:solidFill>
                      <a:schemeClr val="tx1"/>
                    </a:solidFill>
                    <a:latin typeface="Calibri" pitchFamily="34" charset="0"/>
                  </a:defRPr>
                </a:lvl8pPr>
                <a:lvl9pPr marL="3886200" indent="-228600" defTabSz="1030288" fontAlgn="base">
                  <a:spcBef>
                    <a:spcPct val="0"/>
                  </a:spcBef>
                  <a:spcAft>
                    <a:spcPct val="0"/>
                  </a:spcAft>
                  <a:defRPr sz="2000">
                    <a:solidFill>
                      <a:schemeClr val="tx1"/>
                    </a:solidFill>
                    <a:latin typeface="Calibri" pitchFamily="34" charset="0"/>
                  </a:defRPr>
                </a:lvl9pPr>
              </a:lstStyle>
              <a:p>
                <a:pPr algn="ctr"/>
                <a:r>
                  <a:rPr lang="en-US" altLang="zh-CN" b="1" dirty="0">
                    <a:solidFill>
                      <a:schemeClr val="bg1"/>
                    </a:solidFill>
                    <a:latin typeface="微软雅黑" pitchFamily="34" charset="-122"/>
                    <a:ea typeface="微软雅黑" pitchFamily="34" charset="-122"/>
                  </a:rPr>
                  <a:t>5</a:t>
                </a:r>
                <a:endParaRPr lang="zh-CN" altLang="zh-CN" b="1" dirty="0">
                  <a:solidFill>
                    <a:schemeClr val="bg1"/>
                  </a:solidFill>
                  <a:latin typeface="微软雅黑" pitchFamily="34" charset="-122"/>
                  <a:ea typeface="微软雅黑" pitchFamily="34" charset="-122"/>
                </a:endParaRPr>
              </a:p>
            </p:txBody>
          </p:sp>
        </p:grpSp>
      </p:grpSp>
      <p:grpSp>
        <p:nvGrpSpPr>
          <p:cNvPr id="17" name="Group 82">
            <a:extLst>
              <a:ext uri="{FF2B5EF4-FFF2-40B4-BE49-F238E27FC236}">
                <a16:creationId xmlns:a16="http://schemas.microsoft.com/office/drawing/2014/main" id="{2AC806CF-57A5-4123-854D-926C87D11114}"/>
              </a:ext>
            </a:extLst>
          </p:cNvPr>
          <p:cNvGrpSpPr>
            <a:grpSpLocks/>
          </p:cNvGrpSpPr>
          <p:nvPr/>
        </p:nvGrpSpPr>
        <p:grpSpPr bwMode="auto">
          <a:xfrm>
            <a:off x="811976" y="3531332"/>
            <a:ext cx="2068414" cy="532014"/>
            <a:chOff x="424603" y="672020"/>
            <a:chExt cx="2089999" cy="532854"/>
          </a:xfrm>
        </p:grpSpPr>
        <p:sp>
          <p:nvSpPr>
            <p:cNvPr id="18" name="TextBox 18">
              <a:extLst>
                <a:ext uri="{FF2B5EF4-FFF2-40B4-BE49-F238E27FC236}">
                  <a16:creationId xmlns:a16="http://schemas.microsoft.com/office/drawing/2014/main" id="{64FA41D5-F4C4-42A2-996B-D79168FEFD04}"/>
                </a:ext>
              </a:extLst>
            </p:cNvPr>
            <p:cNvSpPr txBox="1"/>
            <p:nvPr/>
          </p:nvSpPr>
          <p:spPr>
            <a:xfrm>
              <a:off x="972097" y="672020"/>
              <a:ext cx="1542505" cy="140762"/>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SMART TOUCH</a:t>
              </a:r>
            </a:p>
          </p:txBody>
        </p:sp>
        <p:sp>
          <p:nvSpPr>
            <p:cNvPr id="19" name="TextBox 19">
              <a:extLst>
                <a:ext uri="{FF2B5EF4-FFF2-40B4-BE49-F238E27FC236}">
                  <a16:creationId xmlns:a16="http://schemas.microsoft.com/office/drawing/2014/main" id="{319DABEC-51FC-4599-8E2E-AD83A51C3E76}"/>
                </a:ext>
              </a:extLst>
            </p:cNvPr>
            <p:cNvSpPr txBox="1"/>
            <p:nvPr/>
          </p:nvSpPr>
          <p:spPr>
            <a:xfrm>
              <a:off x="972097" y="927438"/>
              <a:ext cx="1542505" cy="277436"/>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20" name="Oval 86">
              <a:extLst>
                <a:ext uri="{FF2B5EF4-FFF2-40B4-BE49-F238E27FC236}">
                  <a16:creationId xmlns:a16="http://schemas.microsoft.com/office/drawing/2014/main" id="{262F5BD2-8BE8-49B0-BA1D-BFB42FA256C5}"/>
                </a:ext>
              </a:extLst>
            </p:cNvPr>
            <p:cNvSpPr>
              <a:spLocks noChangeAspect="1"/>
            </p:cNvSpPr>
            <p:nvPr/>
          </p:nvSpPr>
          <p:spPr>
            <a:xfrm>
              <a:off x="424603" y="729132"/>
              <a:ext cx="469734" cy="455310"/>
            </a:xfrm>
            <a:prstGeom prst="ellipse">
              <a:avLst/>
            </a:prstGeom>
            <a:solidFill>
              <a:schemeClr val="accent6"/>
            </a:solidFill>
            <a:ln w="12700">
              <a:miter lim="400000"/>
            </a:ln>
          </p:spPr>
          <p:txBody>
            <a:bodyPr lIns="0" tIns="0" rIns="0" bIns="0" anchor="ctr"/>
            <a:lstStyle/>
            <a:p>
              <a:pPr algn="ctr"/>
              <a:r>
                <a:rPr lang="en-US" altLang="zh-CN" sz="2000" dirty="0">
                  <a:solidFill>
                    <a:schemeClr val="bg1"/>
                  </a:solidFill>
                  <a:latin typeface="微软雅黑" pitchFamily="34" charset="-122"/>
                  <a:ea typeface="微软雅黑" pitchFamily="34" charset="-122"/>
                </a:rPr>
                <a:t>7</a:t>
              </a:r>
            </a:p>
          </p:txBody>
        </p:sp>
      </p:grpSp>
      <p:grpSp>
        <p:nvGrpSpPr>
          <p:cNvPr id="21" name="Group 88">
            <a:extLst>
              <a:ext uri="{FF2B5EF4-FFF2-40B4-BE49-F238E27FC236}">
                <a16:creationId xmlns:a16="http://schemas.microsoft.com/office/drawing/2014/main" id="{6988B5A6-2089-43C9-8CA7-55674BDB1007}"/>
              </a:ext>
            </a:extLst>
          </p:cNvPr>
          <p:cNvGrpSpPr>
            <a:grpSpLocks/>
          </p:cNvGrpSpPr>
          <p:nvPr/>
        </p:nvGrpSpPr>
        <p:grpSpPr bwMode="auto">
          <a:xfrm>
            <a:off x="6156557" y="1264704"/>
            <a:ext cx="2109249" cy="532014"/>
            <a:chOff x="805796" y="672020"/>
            <a:chExt cx="2131459" cy="532854"/>
          </a:xfrm>
        </p:grpSpPr>
        <p:sp>
          <p:nvSpPr>
            <p:cNvPr id="22" name="TextBox 22">
              <a:extLst>
                <a:ext uri="{FF2B5EF4-FFF2-40B4-BE49-F238E27FC236}">
                  <a16:creationId xmlns:a16="http://schemas.microsoft.com/office/drawing/2014/main" id="{943289E1-2EAE-4D8B-9308-DDA835B35231}"/>
                </a:ext>
              </a:extLst>
            </p:cNvPr>
            <p:cNvSpPr txBox="1"/>
            <p:nvPr/>
          </p:nvSpPr>
          <p:spPr>
            <a:xfrm>
              <a:off x="805796" y="672020"/>
              <a:ext cx="1542649" cy="140762"/>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STATISTICS</a:t>
              </a:r>
            </a:p>
          </p:txBody>
        </p:sp>
        <p:sp>
          <p:nvSpPr>
            <p:cNvPr id="23" name="TextBox 23">
              <a:extLst>
                <a:ext uri="{FF2B5EF4-FFF2-40B4-BE49-F238E27FC236}">
                  <a16:creationId xmlns:a16="http://schemas.microsoft.com/office/drawing/2014/main" id="{9A1C92A7-2E80-4D37-AF40-80E47BBB9DE9}"/>
                </a:ext>
              </a:extLst>
            </p:cNvPr>
            <p:cNvSpPr txBox="1"/>
            <p:nvPr/>
          </p:nvSpPr>
          <p:spPr>
            <a:xfrm>
              <a:off x="805796" y="927438"/>
              <a:ext cx="1542649" cy="277436"/>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grpSp>
          <p:nvGrpSpPr>
            <p:cNvPr id="24" name="Group 91">
              <a:extLst>
                <a:ext uri="{FF2B5EF4-FFF2-40B4-BE49-F238E27FC236}">
                  <a16:creationId xmlns:a16="http://schemas.microsoft.com/office/drawing/2014/main" id="{F2F9B99E-CA53-4F68-97A0-8C96F825358B}"/>
                </a:ext>
              </a:extLst>
            </p:cNvPr>
            <p:cNvGrpSpPr>
              <a:grpSpLocks/>
            </p:cNvGrpSpPr>
            <p:nvPr/>
          </p:nvGrpSpPr>
          <p:grpSpPr bwMode="auto">
            <a:xfrm>
              <a:off x="2422137" y="729132"/>
              <a:ext cx="515118" cy="455310"/>
              <a:chOff x="2191403" y="618154"/>
              <a:chExt cx="515118" cy="455310"/>
            </a:xfrm>
          </p:grpSpPr>
          <p:sp>
            <p:nvSpPr>
              <p:cNvPr id="25" name="Oval 92">
                <a:extLst>
                  <a:ext uri="{FF2B5EF4-FFF2-40B4-BE49-F238E27FC236}">
                    <a16:creationId xmlns:a16="http://schemas.microsoft.com/office/drawing/2014/main" id="{67D829C8-2A8E-4C16-969D-DC29AC738E1F}"/>
                  </a:ext>
                </a:extLst>
              </p:cNvPr>
              <p:cNvSpPr>
                <a:spLocks noChangeAspect="1"/>
              </p:cNvSpPr>
              <p:nvPr/>
            </p:nvSpPr>
            <p:spPr>
              <a:xfrm>
                <a:off x="2212936" y="618154"/>
                <a:ext cx="469778" cy="4553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r>
                  <a:rPr lang="en-US" altLang="zh-CN" sz="900" dirty="0">
                    <a:solidFill>
                      <a:schemeClr val="bg1">
                        <a:lumMod val="65000"/>
                      </a:schemeClr>
                    </a:solidFill>
                    <a:latin typeface="微软雅黑" pitchFamily="34" charset="-122"/>
                    <a:ea typeface="微软雅黑" pitchFamily="34" charset="-122"/>
                  </a:rPr>
                  <a:t></a:t>
                </a:r>
              </a:p>
            </p:txBody>
          </p:sp>
          <p:sp>
            <p:nvSpPr>
              <p:cNvPr id="26" name="TextBox 93">
                <a:extLst>
                  <a:ext uri="{FF2B5EF4-FFF2-40B4-BE49-F238E27FC236}">
                    <a16:creationId xmlns:a16="http://schemas.microsoft.com/office/drawing/2014/main" id="{CFE0DCDE-5377-47EF-AA2C-6D36E58BFC82}"/>
                  </a:ext>
                </a:extLst>
              </p:cNvPr>
              <p:cNvSpPr txBox="1">
                <a:spLocks noChangeArrowheads="1"/>
              </p:cNvSpPr>
              <p:nvPr/>
            </p:nvSpPr>
            <p:spPr bwMode="auto">
              <a:xfrm>
                <a:off x="2191403" y="688097"/>
                <a:ext cx="515118" cy="3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defTabSz="1030288" fontAlgn="base">
                  <a:spcBef>
                    <a:spcPct val="0"/>
                  </a:spcBef>
                  <a:spcAft>
                    <a:spcPct val="0"/>
                  </a:spcAft>
                  <a:defRPr sz="2000">
                    <a:solidFill>
                      <a:schemeClr val="tx1"/>
                    </a:solidFill>
                    <a:latin typeface="Calibri" pitchFamily="34" charset="0"/>
                  </a:defRPr>
                </a:lvl6pPr>
                <a:lvl7pPr marL="2971800" indent="-228600" defTabSz="1030288" fontAlgn="base">
                  <a:spcBef>
                    <a:spcPct val="0"/>
                  </a:spcBef>
                  <a:spcAft>
                    <a:spcPct val="0"/>
                  </a:spcAft>
                  <a:defRPr sz="2000">
                    <a:solidFill>
                      <a:schemeClr val="tx1"/>
                    </a:solidFill>
                    <a:latin typeface="Calibri" pitchFamily="34" charset="0"/>
                  </a:defRPr>
                </a:lvl7pPr>
                <a:lvl8pPr marL="3429000" indent="-228600" defTabSz="1030288" fontAlgn="base">
                  <a:spcBef>
                    <a:spcPct val="0"/>
                  </a:spcBef>
                  <a:spcAft>
                    <a:spcPct val="0"/>
                  </a:spcAft>
                  <a:defRPr sz="2000">
                    <a:solidFill>
                      <a:schemeClr val="tx1"/>
                    </a:solidFill>
                    <a:latin typeface="Calibri" pitchFamily="34" charset="0"/>
                  </a:defRPr>
                </a:lvl8pPr>
                <a:lvl9pPr marL="3886200" indent="-228600" defTabSz="1030288" fontAlgn="base">
                  <a:spcBef>
                    <a:spcPct val="0"/>
                  </a:spcBef>
                  <a:spcAft>
                    <a:spcPct val="0"/>
                  </a:spcAft>
                  <a:defRPr sz="2000">
                    <a:solidFill>
                      <a:schemeClr val="tx1"/>
                    </a:solidFill>
                    <a:latin typeface="Calibri" pitchFamily="34" charset="0"/>
                  </a:defRPr>
                </a:lvl9pPr>
              </a:lstStyle>
              <a:p>
                <a:pPr algn="ctr"/>
                <a:r>
                  <a:rPr lang="en-US" altLang="zh-CN" b="1" dirty="0">
                    <a:solidFill>
                      <a:schemeClr val="bg1"/>
                    </a:solidFill>
                    <a:latin typeface="微软雅黑" pitchFamily="34" charset="-122"/>
                    <a:ea typeface="微软雅黑" pitchFamily="34" charset="-122"/>
                  </a:rPr>
                  <a:t>2</a:t>
                </a:r>
                <a:endParaRPr lang="zh-CN" altLang="zh-CN" b="1" dirty="0">
                  <a:solidFill>
                    <a:schemeClr val="bg1"/>
                  </a:solidFill>
                  <a:latin typeface="微软雅黑" pitchFamily="34" charset="-122"/>
                  <a:ea typeface="微软雅黑" pitchFamily="34" charset="-122"/>
                </a:endParaRPr>
              </a:p>
            </p:txBody>
          </p:sp>
        </p:grpSp>
      </p:grpSp>
      <p:grpSp>
        <p:nvGrpSpPr>
          <p:cNvPr id="27" name="Group 94">
            <a:extLst>
              <a:ext uri="{FF2B5EF4-FFF2-40B4-BE49-F238E27FC236}">
                <a16:creationId xmlns:a16="http://schemas.microsoft.com/office/drawing/2014/main" id="{F28F1244-B316-4F9B-AD4F-85C806F3DCF6}"/>
              </a:ext>
            </a:extLst>
          </p:cNvPr>
          <p:cNvGrpSpPr>
            <a:grpSpLocks/>
          </p:cNvGrpSpPr>
          <p:nvPr/>
        </p:nvGrpSpPr>
        <p:grpSpPr bwMode="auto">
          <a:xfrm>
            <a:off x="6180115" y="2005992"/>
            <a:ext cx="2085691" cy="532015"/>
            <a:chOff x="805796" y="672020"/>
            <a:chExt cx="2107418" cy="534360"/>
          </a:xfrm>
        </p:grpSpPr>
        <p:sp>
          <p:nvSpPr>
            <p:cNvPr id="28" name="TextBox 28">
              <a:extLst>
                <a:ext uri="{FF2B5EF4-FFF2-40B4-BE49-F238E27FC236}">
                  <a16:creationId xmlns:a16="http://schemas.microsoft.com/office/drawing/2014/main" id="{47988C03-36E1-4C70-AF78-1429D7A36BD8}"/>
                </a:ext>
              </a:extLst>
            </p:cNvPr>
            <p:cNvSpPr txBox="1"/>
            <p:nvPr/>
          </p:nvSpPr>
          <p:spPr>
            <a:xfrm>
              <a:off x="805796" y="672020"/>
              <a:ext cx="1542478" cy="141160"/>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CAMERA</a:t>
              </a:r>
            </a:p>
          </p:txBody>
        </p:sp>
        <p:sp>
          <p:nvSpPr>
            <p:cNvPr id="29" name="TextBox 29">
              <a:extLst>
                <a:ext uri="{FF2B5EF4-FFF2-40B4-BE49-F238E27FC236}">
                  <a16:creationId xmlns:a16="http://schemas.microsoft.com/office/drawing/2014/main" id="{C056F6BB-87BC-476D-B637-5B99920D73C9}"/>
                </a:ext>
              </a:extLst>
            </p:cNvPr>
            <p:cNvSpPr txBox="1"/>
            <p:nvPr/>
          </p:nvSpPr>
          <p:spPr>
            <a:xfrm>
              <a:off x="805796" y="928160"/>
              <a:ext cx="1542478" cy="278220"/>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30" name="Oval 98">
              <a:extLst>
                <a:ext uri="{FF2B5EF4-FFF2-40B4-BE49-F238E27FC236}">
                  <a16:creationId xmlns:a16="http://schemas.microsoft.com/office/drawing/2014/main" id="{2860A4D3-CAE0-4720-B56E-DF836E868B4D}"/>
                </a:ext>
              </a:extLst>
            </p:cNvPr>
            <p:cNvSpPr>
              <a:spLocks noChangeAspect="1"/>
            </p:cNvSpPr>
            <p:nvPr/>
          </p:nvSpPr>
          <p:spPr>
            <a:xfrm>
              <a:off x="2443488" y="729293"/>
              <a:ext cx="469726" cy="455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r>
                <a:rPr lang="en-US" altLang="zh-CN" sz="2000" dirty="0">
                  <a:solidFill>
                    <a:schemeClr val="bg1"/>
                  </a:solidFill>
                  <a:latin typeface="微软雅黑" pitchFamily="34" charset="-122"/>
                  <a:ea typeface="微软雅黑" pitchFamily="34" charset="-122"/>
                </a:rPr>
                <a:t>4</a:t>
              </a:r>
            </a:p>
          </p:txBody>
        </p:sp>
      </p:grpSp>
      <p:grpSp>
        <p:nvGrpSpPr>
          <p:cNvPr id="31" name="Group 100">
            <a:extLst>
              <a:ext uri="{FF2B5EF4-FFF2-40B4-BE49-F238E27FC236}">
                <a16:creationId xmlns:a16="http://schemas.microsoft.com/office/drawing/2014/main" id="{5D098003-76CF-4B9E-B36E-7C1D5EC73E55}"/>
              </a:ext>
            </a:extLst>
          </p:cNvPr>
          <p:cNvGrpSpPr>
            <a:grpSpLocks/>
          </p:cNvGrpSpPr>
          <p:nvPr/>
        </p:nvGrpSpPr>
        <p:grpSpPr bwMode="auto">
          <a:xfrm>
            <a:off x="6180115" y="2745694"/>
            <a:ext cx="2085691" cy="532014"/>
            <a:chOff x="805796" y="672020"/>
            <a:chExt cx="2107418" cy="532854"/>
          </a:xfrm>
        </p:grpSpPr>
        <p:sp>
          <p:nvSpPr>
            <p:cNvPr id="32" name="TextBox 32">
              <a:extLst>
                <a:ext uri="{FF2B5EF4-FFF2-40B4-BE49-F238E27FC236}">
                  <a16:creationId xmlns:a16="http://schemas.microsoft.com/office/drawing/2014/main" id="{42545010-86E7-4C75-B29A-3D3A4B98F573}"/>
                </a:ext>
              </a:extLst>
            </p:cNvPr>
            <p:cNvSpPr txBox="1"/>
            <p:nvPr/>
          </p:nvSpPr>
          <p:spPr>
            <a:xfrm>
              <a:off x="805796" y="672020"/>
              <a:ext cx="1542478" cy="140762"/>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WEATHER</a:t>
              </a:r>
            </a:p>
          </p:txBody>
        </p:sp>
        <p:sp>
          <p:nvSpPr>
            <p:cNvPr id="33" name="TextBox 33">
              <a:extLst>
                <a:ext uri="{FF2B5EF4-FFF2-40B4-BE49-F238E27FC236}">
                  <a16:creationId xmlns:a16="http://schemas.microsoft.com/office/drawing/2014/main" id="{D03A898C-5258-44FC-9612-D9897FA5D5D1}"/>
                </a:ext>
              </a:extLst>
            </p:cNvPr>
            <p:cNvSpPr txBox="1"/>
            <p:nvPr/>
          </p:nvSpPr>
          <p:spPr>
            <a:xfrm>
              <a:off x="805796" y="927438"/>
              <a:ext cx="1542478" cy="277436"/>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34" name="Oval 104">
              <a:extLst>
                <a:ext uri="{FF2B5EF4-FFF2-40B4-BE49-F238E27FC236}">
                  <a16:creationId xmlns:a16="http://schemas.microsoft.com/office/drawing/2014/main" id="{70CEFF86-3AD3-48A6-A546-A0D68F3C4351}"/>
                </a:ext>
              </a:extLst>
            </p:cNvPr>
            <p:cNvSpPr>
              <a:spLocks noChangeAspect="1"/>
            </p:cNvSpPr>
            <p:nvPr/>
          </p:nvSpPr>
          <p:spPr>
            <a:xfrm>
              <a:off x="2443488" y="729132"/>
              <a:ext cx="469726" cy="4553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r>
                <a:rPr lang="en-US" altLang="zh-CN" sz="2000" dirty="0">
                  <a:solidFill>
                    <a:schemeClr val="bg1"/>
                  </a:solidFill>
                  <a:latin typeface="微软雅黑" pitchFamily="34" charset="-122"/>
                  <a:ea typeface="微软雅黑" pitchFamily="34" charset="-122"/>
                </a:rPr>
                <a:t>6</a:t>
              </a:r>
            </a:p>
          </p:txBody>
        </p:sp>
      </p:grpSp>
      <p:grpSp>
        <p:nvGrpSpPr>
          <p:cNvPr id="35" name="Group 106">
            <a:extLst>
              <a:ext uri="{FF2B5EF4-FFF2-40B4-BE49-F238E27FC236}">
                <a16:creationId xmlns:a16="http://schemas.microsoft.com/office/drawing/2014/main" id="{83A4767E-5DD8-4249-8235-1EEC3B4E2076}"/>
              </a:ext>
            </a:extLst>
          </p:cNvPr>
          <p:cNvGrpSpPr>
            <a:grpSpLocks/>
          </p:cNvGrpSpPr>
          <p:nvPr/>
        </p:nvGrpSpPr>
        <p:grpSpPr bwMode="auto">
          <a:xfrm>
            <a:off x="6180115" y="3486981"/>
            <a:ext cx="2085691" cy="532014"/>
            <a:chOff x="805796" y="672020"/>
            <a:chExt cx="2107418" cy="532854"/>
          </a:xfrm>
        </p:grpSpPr>
        <p:sp>
          <p:nvSpPr>
            <p:cNvPr id="36" name="TextBox 36">
              <a:extLst>
                <a:ext uri="{FF2B5EF4-FFF2-40B4-BE49-F238E27FC236}">
                  <a16:creationId xmlns:a16="http://schemas.microsoft.com/office/drawing/2014/main" id="{9B3E8E49-656B-42E5-8AC8-C3C723F1EE85}"/>
                </a:ext>
              </a:extLst>
            </p:cNvPr>
            <p:cNvSpPr txBox="1"/>
            <p:nvPr/>
          </p:nvSpPr>
          <p:spPr>
            <a:xfrm>
              <a:off x="805796" y="672020"/>
              <a:ext cx="1542478" cy="140762"/>
            </a:xfrm>
            <a:prstGeom prst="rect">
              <a:avLst/>
            </a:prstGeom>
            <a:noFill/>
          </p:spPr>
          <p:txBody>
            <a:bodyPr lIns="0" tIns="0" rIns="0" bIns="0">
              <a:spAutoFit/>
            </a:bodyPr>
            <a:lstStyle/>
            <a:p>
              <a:pPr defTabSz="1023579">
                <a:defRPr/>
              </a:pPr>
              <a:r>
                <a:rPr lang="en-US" sz="900" b="1" dirty="0">
                  <a:solidFill>
                    <a:schemeClr val="bg1">
                      <a:lumMod val="65000"/>
                    </a:schemeClr>
                  </a:solidFill>
                  <a:latin typeface="微软雅黑" pitchFamily="34" charset="-122"/>
                  <a:ea typeface="微软雅黑" pitchFamily="34" charset="-122"/>
                </a:rPr>
                <a:t>CONTACTS</a:t>
              </a:r>
            </a:p>
          </p:txBody>
        </p:sp>
        <p:sp>
          <p:nvSpPr>
            <p:cNvPr id="37" name="TextBox 37">
              <a:extLst>
                <a:ext uri="{FF2B5EF4-FFF2-40B4-BE49-F238E27FC236}">
                  <a16:creationId xmlns:a16="http://schemas.microsoft.com/office/drawing/2014/main" id="{F17CFE9C-3915-4642-A4A6-E7F3478D8233}"/>
                </a:ext>
              </a:extLst>
            </p:cNvPr>
            <p:cNvSpPr txBox="1"/>
            <p:nvPr/>
          </p:nvSpPr>
          <p:spPr>
            <a:xfrm>
              <a:off x="805796" y="927438"/>
              <a:ext cx="1542478" cy="277436"/>
            </a:xfrm>
            <a:prstGeom prst="rect">
              <a:avLst/>
            </a:prstGeom>
            <a:noFill/>
          </p:spPr>
          <p:txBody>
            <a:bodyPr lIns="0" tIns="0" rIns="0" bIns="0">
              <a:spAutoFit/>
            </a:bodyPr>
            <a:lstStyle>
              <a:lvl1pPr>
                <a:defRPr sz="2000">
                  <a:solidFill>
                    <a:schemeClr val="tx1"/>
                  </a:solidFill>
                  <a:latin typeface="Calibri" pitchFamily="34" charset="0"/>
                </a:defRPr>
              </a:lvl1pPr>
              <a:lvl2pPr marL="742950" indent="-285750">
                <a:defRPr sz="2000">
                  <a:solidFill>
                    <a:schemeClr val="tx1"/>
                  </a:solidFill>
                  <a:latin typeface="Calibri" pitchFamily="34" charset="0"/>
                </a:defRPr>
              </a:lvl2pPr>
              <a:lvl3pPr marL="1143000" indent="-228600">
                <a:defRPr sz="2000">
                  <a:solidFill>
                    <a:schemeClr val="tx1"/>
                  </a:solidFill>
                  <a:latin typeface="Calibri" pitchFamily="34" charset="0"/>
                </a:defRPr>
              </a:lvl3pPr>
              <a:lvl4pPr marL="1600200" indent="-228600">
                <a:defRPr sz="2000">
                  <a:solidFill>
                    <a:schemeClr val="tx1"/>
                  </a:solidFill>
                  <a:latin typeface="Calibri" pitchFamily="34" charset="0"/>
                </a:defRPr>
              </a:lvl4pPr>
              <a:lvl5pPr marL="2057400" indent="-228600">
                <a:defRPr sz="2000">
                  <a:solidFill>
                    <a:schemeClr val="tx1"/>
                  </a:solidFill>
                  <a:latin typeface="Calibri" pitchFamily="34" charset="0"/>
                </a:defRPr>
              </a:lvl5pPr>
              <a:lvl6pPr marL="2514600" indent="-228600" fontAlgn="base">
                <a:spcBef>
                  <a:spcPct val="0"/>
                </a:spcBef>
                <a:spcAft>
                  <a:spcPct val="0"/>
                </a:spcAft>
                <a:defRPr sz="2000">
                  <a:solidFill>
                    <a:schemeClr val="tx1"/>
                  </a:solidFill>
                  <a:latin typeface="Calibri" pitchFamily="34" charset="0"/>
                </a:defRPr>
              </a:lvl6pPr>
              <a:lvl7pPr marL="2971800" indent="-228600" fontAlgn="base">
                <a:spcBef>
                  <a:spcPct val="0"/>
                </a:spcBef>
                <a:spcAft>
                  <a:spcPct val="0"/>
                </a:spcAft>
                <a:defRPr sz="2000">
                  <a:solidFill>
                    <a:schemeClr val="tx1"/>
                  </a:solidFill>
                  <a:latin typeface="Calibri" pitchFamily="34" charset="0"/>
                </a:defRPr>
              </a:lvl7pPr>
              <a:lvl8pPr marL="3429000" indent="-228600" fontAlgn="base">
                <a:spcBef>
                  <a:spcPct val="0"/>
                </a:spcBef>
                <a:spcAft>
                  <a:spcPct val="0"/>
                </a:spcAft>
                <a:defRPr sz="2000">
                  <a:solidFill>
                    <a:schemeClr val="tx1"/>
                  </a:solidFill>
                  <a:latin typeface="Calibri" pitchFamily="34" charset="0"/>
                </a:defRPr>
              </a:lvl8pPr>
              <a:lvl9pPr marL="3886200" indent="-228600" fontAlgn="base">
                <a:spcBef>
                  <a:spcPct val="0"/>
                </a:spcBef>
                <a:spcAft>
                  <a:spcPct val="0"/>
                </a:spcAft>
                <a:defRPr sz="2000">
                  <a:solidFill>
                    <a:schemeClr val="tx1"/>
                  </a:solidFill>
                  <a:latin typeface="Calibri" pitchFamily="34" charset="0"/>
                </a:defRPr>
              </a:lvl9pPr>
            </a:lstStyle>
            <a:p>
              <a:pPr defTabSz="907267">
                <a:spcBef>
                  <a:spcPct val="20000"/>
                </a:spcBef>
              </a:pPr>
              <a:r>
                <a:rPr lang="zh-CN" altLang="en-US" sz="900" dirty="0">
                  <a:solidFill>
                    <a:schemeClr val="bg1">
                      <a:lumMod val="65000"/>
                    </a:schemeClr>
                  </a:solidFill>
                  <a:latin typeface="微软雅黑" pitchFamily="34" charset="-122"/>
                  <a:ea typeface="微软雅黑" pitchFamily="34" charset="-122"/>
                </a:rPr>
                <a:t>的内容入您的内容输入您的内容输入您的内容</a:t>
              </a:r>
              <a:endParaRPr lang="en-US" altLang="zh-CN" sz="900" dirty="0">
                <a:solidFill>
                  <a:schemeClr val="bg1">
                    <a:lumMod val="65000"/>
                  </a:schemeClr>
                </a:solidFill>
                <a:latin typeface="微软雅黑" pitchFamily="34" charset="-122"/>
                <a:ea typeface="微软雅黑" pitchFamily="34" charset="-122"/>
              </a:endParaRPr>
            </a:p>
          </p:txBody>
        </p:sp>
        <p:sp>
          <p:nvSpPr>
            <p:cNvPr id="38" name="Oval 110">
              <a:extLst>
                <a:ext uri="{FF2B5EF4-FFF2-40B4-BE49-F238E27FC236}">
                  <a16:creationId xmlns:a16="http://schemas.microsoft.com/office/drawing/2014/main" id="{1A8BCB8E-0FC6-4B78-A4D0-03BA69225636}"/>
                </a:ext>
              </a:extLst>
            </p:cNvPr>
            <p:cNvSpPr>
              <a:spLocks noChangeAspect="1"/>
            </p:cNvSpPr>
            <p:nvPr/>
          </p:nvSpPr>
          <p:spPr>
            <a:xfrm>
              <a:off x="2443488" y="729132"/>
              <a:ext cx="469726" cy="455310"/>
            </a:xfrm>
            <a:prstGeom prst="ellipse">
              <a:avLst/>
            </a:prstGeom>
            <a:solidFill>
              <a:schemeClr val="accent6"/>
            </a:solidFill>
            <a:ln w="12700">
              <a:miter lim="400000"/>
            </a:ln>
          </p:spPr>
          <p:txBody>
            <a:bodyPr lIns="0" tIns="0" rIns="0" bIns="0" anchor="ctr"/>
            <a:lstStyle/>
            <a:p>
              <a:pPr algn="ctr"/>
              <a:r>
                <a:rPr lang="en-US" altLang="zh-CN" sz="2000" dirty="0">
                  <a:solidFill>
                    <a:schemeClr val="bg1"/>
                  </a:solidFill>
                  <a:latin typeface="微软雅黑" pitchFamily="34" charset="-122"/>
                  <a:ea typeface="微软雅黑" pitchFamily="34" charset="-122"/>
                </a:rPr>
                <a:t>8</a:t>
              </a:r>
            </a:p>
          </p:txBody>
        </p:sp>
      </p:grpSp>
      <p:grpSp>
        <p:nvGrpSpPr>
          <p:cNvPr id="39" name="Group 149">
            <a:extLst>
              <a:ext uri="{FF2B5EF4-FFF2-40B4-BE49-F238E27FC236}">
                <a16:creationId xmlns:a16="http://schemas.microsoft.com/office/drawing/2014/main" id="{9D25F3D8-9682-4F6C-AACC-AA7BD370A6ED}"/>
              </a:ext>
            </a:extLst>
          </p:cNvPr>
          <p:cNvGrpSpPr>
            <a:grpSpLocks/>
          </p:cNvGrpSpPr>
          <p:nvPr/>
        </p:nvGrpSpPr>
        <p:grpSpPr bwMode="auto">
          <a:xfrm>
            <a:off x="3792879" y="1226689"/>
            <a:ext cx="1460612" cy="3109288"/>
            <a:chOff x="3834542" y="1171729"/>
            <a:chExt cx="1474916" cy="3116663"/>
          </a:xfrm>
        </p:grpSpPr>
        <p:grpSp>
          <p:nvGrpSpPr>
            <p:cNvPr id="40" name="Group 29">
              <a:extLst>
                <a:ext uri="{FF2B5EF4-FFF2-40B4-BE49-F238E27FC236}">
                  <a16:creationId xmlns:a16="http://schemas.microsoft.com/office/drawing/2014/main" id="{FD0980AC-9241-4EF5-B778-87F55766DA5E}"/>
                </a:ext>
              </a:extLst>
            </p:cNvPr>
            <p:cNvGrpSpPr>
              <a:grpSpLocks/>
            </p:cNvGrpSpPr>
            <p:nvPr/>
          </p:nvGrpSpPr>
          <p:grpSpPr bwMode="auto">
            <a:xfrm>
              <a:off x="3834542" y="1171729"/>
              <a:ext cx="1474916" cy="3116663"/>
              <a:chOff x="3189614" y="1562392"/>
              <a:chExt cx="1474916" cy="3116662"/>
            </a:xfrm>
          </p:grpSpPr>
          <p:sp>
            <p:nvSpPr>
              <p:cNvPr id="43" name="Freeform 153">
                <a:extLst>
                  <a:ext uri="{FF2B5EF4-FFF2-40B4-BE49-F238E27FC236}">
                    <a16:creationId xmlns:a16="http://schemas.microsoft.com/office/drawing/2014/main" id="{A23D7E00-4488-4E51-ADD6-90F190D17539}"/>
                  </a:ext>
                </a:extLst>
              </p:cNvPr>
              <p:cNvSpPr/>
              <p:nvPr/>
            </p:nvSpPr>
            <p:spPr>
              <a:xfrm>
                <a:off x="3205473" y="1579857"/>
                <a:ext cx="1459057" cy="3099197"/>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bg1">
                  <a:lumMod val="85000"/>
                  <a:alpha val="60000"/>
                </a:schemeClr>
              </a:solidFill>
              <a:ln>
                <a:noFill/>
              </a:ln>
            </p:spPr>
            <p:txBody>
              <a:bodyPr vert="horz" wrap="square" lIns="91440" tIns="45720" rIns="91440" bIns="45720" numCol="1" anchor="t" anchorCtr="0" compatLnSpc="1">
                <a:prstTxWarp prst="textNoShape">
                  <a:avLst/>
                </a:prstTxWarp>
              </a:bodyPr>
              <a:lstStyle/>
              <a:p>
                <a:endParaRPr lang="en-US" dirty="0">
                  <a:solidFill>
                    <a:schemeClr val="accent2">
                      <a:lumMod val="20000"/>
                      <a:lumOff val="80000"/>
                    </a:schemeClr>
                  </a:solidFill>
                </a:endParaRPr>
              </a:p>
            </p:txBody>
          </p:sp>
          <p:grpSp>
            <p:nvGrpSpPr>
              <p:cNvPr id="44" name="Group 20">
                <a:extLst>
                  <a:ext uri="{FF2B5EF4-FFF2-40B4-BE49-F238E27FC236}">
                    <a16:creationId xmlns:a16="http://schemas.microsoft.com/office/drawing/2014/main" id="{667C4CF7-D637-4201-8BAF-CF8B7D76FDEC}"/>
                  </a:ext>
                </a:extLst>
              </p:cNvPr>
              <p:cNvGrpSpPr>
                <a:grpSpLocks/>
              </p:cNvGrpSpPr>
              <p:nvPr/>
            </p:nvGrpSpPr>
            <p:grpSpPr bwMode="auto">
              <a:xfrm>
                <a:off x="3189614" y="1991493"/>
                <a:ext cx="23662" cy="645898"/>
                <a:chOff x="3392428" y="1951545"/>
                <a:chExt cx="27432" cy="735419"/>
              </a:xfrm>
            </p:grpSpPr>
            <p:sp>
              <p:nvSpPr>
                <p:cNvPr id="50" name="Rectangle 160">
                  <a:extLst>
                    <a:ext uri="{FF2B5EF4-FFF2-40B4-BE49-F238E27FC236}">
                      <a16:creationId xmlns:a16="http://schemas.microsoft.com/office/drawing/2014/main" id="{02F44C4C-02C6-460A-9E65-CF51AEC3C6E4}"/>
                    </a:ext>
                  </a:extLst>
                </p:cNvPr>
                <p:cNvSpPr/>
                <p:nvPr/>
              </p:nvSpPr>
              <p:spPr>
                <a:xfrm>
                  <a:off x="3392428" y="1951066"/>
                  <a:ext cx="18386" cy="1735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sp>
              <p:nvSpPr>
                <p:cNvPr id="51" name="Rectangle 161">
                  <a:extLst>
                    <a:ext uri="{FF2B5EF4-FFF2-40B4-BE49-F238E27FC236}">
                      <a16:creationId xmlns:a16="http://schemas.microsoft.com/office/drawing/2014/main" id="{95362DEC-7E10-4FF8-A15F-C8D01A166374}"/>
                    </a:ext>
                  </a:extLst>
                </p:cNvPr>
                <p:cNvSpPr/>
                <p:nvPr/>
              </p:nvSpPr>
              <p:spPr>
                <a:xfrm>
                  <a:off x="3401621" y="2289117"/>
                  <a:ext cx="18386" cy="1193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sp>
              <p:nvSpPr>
                <p:cNvPr id="52" name="Rectangle 162">
                  <a:extLst>
                    <a:ext uri="{FF2B5EF4-FFF2-40B4-BE49-F238E27FC236}">
                      <a16:creationId xmlns:a16="http://schemas.microsoft.com/office/drawing/2014/main" id="{91A82A98-6CF5-4E83-8406-48399877DABC}"/>
                    </a:ext>
                  </a:extLst>
                </p:cNvPr>
                <p:cNvSpPr/>
                <p:nvPr/>
              </p:nvSpPr>
              <p:spPr>
                <a:xfrm>
                  <a:off x="3401621" y="2567512"/>
                  <a:ext cx="18386" cy="1193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sp>
            <p:nvSpPr>
              <p:cNvPr id="45" name="Freeform 155">
                <a:extLst>
                  <a:ext uri="{FF2B5EF4-FFF2-40B4-BE49-F238E27FC236}">
                    <a16:creationId xmlns:a16="http://schemas.microsoft.com/office/drawing/2014/main" id="{33DA679F-0A66-460F-92C5-1B4207F27E19}"/>
                  </a:ext>
                </a:extLst>
              </p:cNvPr>
              <p:cNvSpPr/>
              <p:nvPr/>
            </p:nvSpPr>
            <p:spPr>
              <a:xfrm>
                <a:off x="3806541" y="4332935"/>
                <a:ext cx="256921" cy="260383"/>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023579">
                  <a:defRPr/>
                </a:pPr>
                <a:endParaRPr lang="en-US" sz="900" dirty="0">
                  <a:solidFill>
                    <a:schemeClr val="accent2">
                      <a:lumMod val="20000"/>
                      <a:lumOff val="80000"/>
                    </a:schemeClr>
                  </a:solidFill>
                  <a:latin typeface="微软雅黑" pitchFamily="34" charset="-122"/>
                  <a:ea typeface="微软雅黑" pitchFamily="34" charset="-122"/>
                </a:endParaRPr>
              </a:p>
            </p:txBody>
          </p:sp>
          <p:sp>
            <p:nvSpPr>
              <p:cNvPr id="46" name="Freeform 156">
                <a:extLst>
                  <a:ext uri="{FF2B5EF4-FFF2-40B4-BE49-F238E27FC236}">
                    <a16:creationId xmlns:a16="http://schemas.microsoft.com/office/drawing/2014/main" id="{C112C535-D91B-4D8B-976C-FCD79F016932}"/>
                  </a:ext>
                </a:extLst>
              </p:cNvPr>
              <p:cNvSpPr/>
              <p:nvPr/>
            </p:nvSpPr>
            <p:spPr>
              <a:xfrm>
                <a:off x="3306973" y="1997423"/>
                <a:ext cx="1256057" cy="2276766"/>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accent1">
                  <a:lumMod val="60000"/>
                  <a:lumOff val="40000"/>
                </a:schemeClr>
              </a:solidFill>
              <a:ln w="12700">
                <a:miter lim="400000"/>
              </a:ln>
            </p:spPr>
            <p:txBody>
              <a:bodyPr lIns="0" tIns="0" rIns="0" bIns="0"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sp>
            <p:nvSpPr>
              <p:cNvPr id="47" name="Freeform 157">
                <a:extLst>
                  <a:ext uri="{FF2B5EF4-FFF2-40B4-BE49-F238E27FC236}">
                    <a16:creationId xmlns:a16="http://schemas.microsoft.com/office/drawing/2014/main" id="{C529D0CA-65DA-4572-9FD9-854342653FBE}"/>
                  </a:ext>
                </a:extLst>
              </p:cNvPr>
              <p:cNvSpPr/>
              <p:nvPr/>
            </p:nvSpPr>
            <p:spPr>
              <a:xfrm>
                <a:off x="3797025" y="1824364"/>
                <a:ext cx="275952" cy="3175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023579">
                  <a:defRPr/>
                </a:pPr>
                <a:endParaRPr lang="en-US" sz="900" dirty="0">
                  <a:solidFill>
                    <a:schemeClr val="accent2">
                      <a:lumMod val="20000"/>
                      <a:lumOff val="80000"/>
                    </a:schemeClr>
                  </a:solidFill>
                  <a:latin typeface="微软雅黑" pitchFamily="34" charset="-122"/>
                  <a:ea typeface="微软雅黑" pitchFamily="34" charset="-122"/>
                </a:endParaRPr>
              </a:p>
            </p:txBody>
          </p:sp>
          <p:sp>
            <p:nvSpPr>
              <p:cNvPr id="48" name="Freeform 158">
                <a:extLst>
                  <a:ext uri="{FF2B5EF4-FFF2-40B4-BE49-F238E27FC236}">
                    <a16:creationId xmlns:a16="http://schemas.microsoft.com/office/drawing/2014/main" id="{6247ADBD-F8FE-4868-8254-DF101DC24ACA}"/>
                  </a:ext>
                </a:extLst>
              </p:cNvPr>
              <p:cNvSpPr/>
              <p:nvPr/>
            </p:nvSpPr>
            <p:spPr>
              <a:xfrm>
                <a:off x="3911212" y="1703698"/>
                <a:ext cx="47578" cy="47631"/>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023579">
                  <a:defRPr/>
                </a:pPr>
                <a:endParaRPr lang="en-US" sz="900" dirty="0">
                  <a:solidFill>
                    <a:schemeClr val="accent2">
                      <a:lumMod val="20000"/>
                      <a:lumOff val="80000"/>
                    </a:schemeClr>
                  </a:solidFill>
                  <a:latin typeface="微软雅黑" pitchFamily="34" charset="-122"/>
                  <a:ea typeface="微软雅黑" pitchFamily="34" charset="-122"/>
                </a:endParaRPr>
              </a:p>
            </p:txBody>
          </p:sp>
          <p:sp>
            <p:nvSpPr>
              <p:cNvPr id="49" name="Freeform 159">
                <a:extLst>
                  <a:ext uri="{FF2B5EF4-FFF2-40B4-BE49-F238E27FC236}">
                    <a16:creationId xmlns:a16="http://schemas.microsoft.com/office/drawing/2014/main" id="{4BACD1A4-6868-4238-965D-29E55F5E82F5}"/>
                  </a:ext>
                </a:extLst>
              </p:cNvPr>
              <p:cNvSpPr/>
              <p:nvPr/>
            </p:nvSpPr>
            <p:spPr>
              <a:xfrm>
                <a:off x="4293422" y="1562392"/>
                <a:ext cx="198241" cy="39693"/>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023579">
                  <a:defRPr/>
                </a:pPr>
                <a:endParaRPr lang="en-US" sz="900" dirty="0">
                  <a:solidFill>
                    <a:schemeClr val="accent2">
                      <a:lumMod val="20000"/>
                      <a:lumOff val="80000"/>
                    </a:schemeClr>
                  </a:solidFill>
                  <a:latin typeface="微软雅黑" pitchFamily="34" charset="-122"/>
                  <a:ea typeface="微软雅黑" pitchFamily="34" charset="-122"/>
                </a:endParaRPr>
              </a:p>
            </p:txBody>
          </p:sp>
        </p:grpSp>
        <p:sp>
          <p:nvSpPr>
            <p:cNvPr id="41" name="Rectangle 151">
              <a:extLst>
                <a:ext uri="{FF2B5EF4-FFF2-40B4-BE49-F238E27FC236}">
                  <a16:creationId xmlns:a16="http://schemas.microsoft.com/office/drawing/2014/main" id="{4A265616-D202-4B9A-919F-5853045AD191}"/>
                </a:ext>
              </a:extLst>
            </p:cNvPr>
            <p:cNvSpPr/>
            <p:nvPr/>
          </p:nvSpPr>
          <p:spPr>
            <a:xfrm>
              <a:off x="3951901" y="2141817"/>
              <a:ext cx="1256057" cy="14495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07267">
                <a:spcBef>
                  <a:spcPct val="20000"/>
                </a:spcBef>
              </a:pPr>
              <a:r>
                <a:rPr lang="en-US" altLang="zh-CN" sz="1200" b="1" dirty="0">
                  <a:solidFill>
                    <a:schemeClr val="bg1"/>
                  </a:solidFill>
                  <a:latin typeface="微软雅黑" pitchFamily="34" charset="-122"/>
                  <a:ea typeface="微软雅黑" pitchFamily="34" charset="-122"/>
                </a:rPr>
                <a:t>APP DESIGN</a:t>
              </a:r>
            </a:p>
            <a:p>
              <a:pPr defTabSz="907267">
                <a:spcBef>
                  <a:spcPct val="20000"/>
                </a:spcBef>
              </a:pPr>
              <a:endParaRPr lang="en-US" altLang="zh-CN" sz="900" b="1" dirty="0">
                <a:solidFill>
                  <a:schemeClr val="bg1"/>
                </a:solidFill>
                <a:latin typeface="微软雅黑" pitchFamily="34" charset="-122"/>
                <a:ea typeface="微软雅黑" pitchFamily="34" charset="-122"/>
              </a:endParaRPr>
            </a:p>
            <a:p>
              <a:pPr defTabSz="907267">
                <a:spcBef>
                  <a:spcPct val="20000"/>
                </a:spcBef>
              </a:pPr>
              <a:r>
                <a:rPr lang="zh-CN" altLang="en-US" sz="900" dirty="0">
                  <a:solidFill>
                    <a:schemeClr val="bg1"/>
                  </a:solidFill>
                  <a:latin typeface="微软雅黑" pitchFamily="34" charset="-122"/>
                  <a:ea typeface="微软雅黑" pitchFamily="34" charset="-122"/>
                </a:rPr>
                <a:t>的内容入您的内容输入您的内容输入您的内容输入您的内容内容输入您的内容</a:t>
              </a:r>
              <a:r>
                <a:rPr lang="en-US" altLang="zh-CN" sz="900" dirty="0">
                  <a:solidFill>
                    <a:schemeClr val="bg1"/>
                  </a:solidFill>
                  <a:latin typeface="微软雅黑" pitchFamily="34" charset="-122"/>
                  <a:ea typeface="微软雅黑" pitchFamily="34" charset="-122"/>
                </a:rPr>
                <a:t>.</a:t>
              </a:r>
              <a:r>
                <a:rPr lang="zh-CN" altLang="en-US" sz="900" dirty="0">
                  <a:solidFill>
                    <a:schemeClr val="bg1"/>
                  </a:solidFill>
                  <a:latin typeface="微软雅黑" pitchFamily="34" charset="-122"/>
                  <a:ea typeface="微软雅黑" pitchFamily="34" charset="-122"/>
                </a:rPr>
                <a:t>输入的内容输入您的内容输入您的输入</a:t>
              </a:r>
              <a:endParaRPr lang="en-US" altLang="zh-CN" sz="900" dirty="0">
                <a:solidFill>
                  <a:schemeClr val="bg1"/>
                </a:solidFill>
                <a:latin typeface="微软雅黑" pitchFamily="34" charset="-122"/>
                <a:ea typeface="微软雅黑" pitchFamily="34" charset="-122"/>
              </a:endParaRPr>
            </a:p>
          </p:txBody>
        </p:sp>
        <p:sp>
          <p:nvSpPr>
            <p:cNvPr id="42" name="Rectangle 152">
              <a:extLst>
                <a:ext uri="{FF2B5EF4-FFF2-40B4-BE49-F238E27FC236}">
                  <a16:creationId xmlns:a16="http://schemas.microsoft.com/office/drawing/2014/main" id="{A97EE4BD-7686-426D-9B08-69BCA1045F49}"/>
                </a:ext>
              </a:extLst>
            </p:cNvPr>
            <p:cNvSpPr/>
            <p:nvPr/>
          </p:nvSpPr>
          <p:spPr>
            <a:xfrm>
              <a:off x="4734850" y="2178548"/>
              <a:ext cx="117956" cy="140873"/>
            </a:xfrm>
            <a:prstGeom prst="rect">
              <a:avLst/>
            </a:prstGeom>
          </p:spPr>
          <p:txBody>
            <a:bodyPr wrap="none" lIns="0" tIns="0" rIns="0" bIns="0" anchor="ctr">
              <a:spAutoFit/>
            </a:bodyPr>
            <a:lstStyle/>
            <a:p>
              <a:pPr algn="l"/>
              <a:r>
                <a:rPr lang="en-US" altLang="zh-CN" sz="900" dirty="0">
                  <a:solidFill>
                    <a:schemeClr val="accent2">
                      <a:lumMod val="20000"/>
                      <a:lumOff val="80000"/>
                    </a:schemeClr>
                  </a:solidFill>
                  <a:latin typeface="微软雅黑" pitchFamily="34" charset="-122"/>
                  <a:ea typeface="微软雅黑" pitchFamily="34" charset="-122"/>
                </a:rPr>
                <a:t></a:t>
              </a:r>
            </a:p>
          </p:txBody>
        </p:sp>
      </p:grpSp>
      <p:grpSp>
        <p:nvGrpSpPr>
          <p:cNvPr id="53" name="Group 120">
            <a:extLst>
              <a:ext uri="{FF2B5EF4-FFF2-40B4-BE49-F238E27FC236}">
                <a16:creationId xmlns:a16="http://schemas.microsoft.com/office/drawing/2014/main" id="{DB862447-9F1F-42C2-A719-4A7F0FDE58D9}"/>
              </a:ext>
            </a:extLst>
          </p:cNvPr>
          <p:cNvGrpSpPr>
            <a:grpSpLocks/>
          </p:cNvGrpSpPr>
          <p:nvPr/>
        </p:nvGrpSpPr>
        <p:grpSpPr bwMode="auto">
          <a:xfrm>
            <a:off x="3023309" y="1491208"/>
            <a:ext cx="551263" cy="144139"/>
            <a:chOff x="3074218" y="1415265"/>
            <a:chExt cx="557455" cy="144542"/>
          </a:xfrm>
        </p:grpSpPr>
        <p:cxnSp>
          <p:nvCxnSpPr>
            <p:cNvPr id="54" name="Straight Connector 115">
              <a:extLst>
                <a:ext uri="{FF2B5EF4-FFF2-40B4-BE49-F238E27FC236}">
                  <a16:creationId xmlns:a16="http://schemas.microsoft.com/office/drawing/2014/main" id="{3BEFA6C8-4EC8-417F-8634-F1BF8360097C}"/>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55" name="Oval 116">
              <a:extLst>
                <a:ext uri="{FF2B5EF4-FFF2-40B4-BE49-F238E27FC236}">
                  <a16:creationId xmlns:a16="http://schemas.microsoft.com/office/drawing/2014/main" id="{390F3534-5C30-4F76-BC26-38FDFA6310BB}"/>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56" name="Group 121">
            <a:extLst>
              <a:ext uri="{FF2B5EF4-FFF2-40B4-BE49-F238E27FC236}">
                <a16:creationId xmlns:a16="http://schemas.microsoft.com/office/drawing/2014/main" id="{2A026F07-5B06-4CDF-9F2E-DB7D46DA1F3E}"/>
              </a:ext>
            </a:extLst>
          </p:cNvPr>
          <p:cNvGrpSpPr>
            <a:grpSpLocks/>
          </p:cNvGrpSpPr>
          <p:nvPr/>
        </p:nvGrpSpPr>
        <p:grpSpPr bwMode="auto">
          <a:xfrm>
            <a:off x="3023309" y="2261006"/>
            <a:ext cx="551263" cy="144139"/>
            <a:chOff x="3074218" y="1415265"/>
            <a:chExt cx="557455" cy="144542"/>
          </a:xfrm>
        </p:grpSpPr>
        <p:cxnSp>
          <p:nvCxnSpPr>
            <p:cNvPr id="57" name="Straight Connector 122">
              <a:extLst>
                <a:ext uri="{FF2B5EF4-FFF2-40B4-BE49-F238E27FC236}">
                  <a16:creationId xmlns:a16="http://schemas.microsoft.com/office/drawing/2014/main" id="{94734F8B-B587-4DCF-95B3-C44898928ED7}"/>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58" name="Oval 123">
              <a:extLst>
                <a:ext uri="{FF2B5EF4-FFF2-40B4-BE49-F238E27FC236}">
                  <a16:creationId xmlns:a16="http://schemas.microsoft.com/office/drawing/2014/main" id="{809543FE-966D-4098-830F-957B8C2891CD}"/>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59" name="Group 124">
            <a:extLst>
              <a:ext uri="{FF2B5EF4-FFF2-40B4-BE49-F238E27FC236}">
                <a16:creationId xmlns:a16="http://schemas.microsoft.com/office/drawing/2014/main" id="{FCA6C24B-AEA2-4294-BF7C-0188F323A271}"/>
              </a:ext>
            </a:extLst>
          </p:cNvPr>
          <p:cNvGrpSpPr>
            <a:grpSpLocks/>
          </p:cNvGrpSpPr>
          <p:nvPr/>
        </p:nvGrpSpPr>
        <p:grpSpPr bwMode="auto">
          <a:xfrm>
            <a:off x="3023309" y="3038724"/>
            <a:ext cx="551263" cy="144140"/>
            <a:chOff x="3074218" y="1415265"/>
            <a:chExt cx="557455" cy="144542"/>
          </a:xfrm>
        </p:grpSpPr>
        <p:cxnSp>
          <p:nvCxnSpPr>
            <p:cNvPr id="60" name="Straight Connector 125">
              <a:extLst>
                <a:ext uri="{FF2B5EF4-FFF2-40B4-BE49-F238E27FC236}">
                  <a16:creationId xmlns:a16="http://schemas.microsoft.com/office/drawing/2014/main" id="{0EC847DB-C0A5-40C7-840E-ABB94130C9B2}"/>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1" name="Oval 126">
              <a:extLst>
                <a:ext uri="{FF2B5EF4-FFF2-40B4-BE49-F238E27FC236}">
                  <a16:creationId xmlns:a16="http://schemas.microsoft.com/office/drawing/2014/main" id="{F7C38C04-BB07-4034-8967-25C27068A830}"/>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62" name="Group 127">
            <a:extLst>
              <a:ext uri="{FF2B5EF4-FFF2-40B4-BE49-F238E27FC236}">
                <a16:creationId xmlns:a16="http://schemas.microsoft.com/office/drawing/2014/main" id="{CC281373-EEE2-46DC-8F37-207B193EBF3B}"/>
              </a:ext>
            </a:extLst>
          </p:cNvPr>
          <p:cNvGrpSpPr>
            <a:grpSpLocks/>
          </p:cNvGrpSpPr>
          <p:nvPr/>
        </p:nvGrpSpPr>
        <p:grpSpPr bwMode="auto">
          <a:xfrm>
            <a:off x="3023309" y="3776843"/>
            <a:ext cx="551263" cy="144140"/>
            <a:chOff x="3074218" y="1415265"/>
            <a:chExt cx="557455" cy="144542"/>
          </a:xfrm>
        </p:grpSpPr>
        <p:cxnSp>
          <p:nvCxnSpPr>
            <p:cNvPr id="63" name="Straight Connector 128">
              <a:extLst>
                <a:ext uri="{FF2B5EF4-FFF2-40B4-BE49-F238E27FC236}">
                  <a16:creationId xmlns:a16="http://schemas.microsoft.com/office/drawing/2014/main" id="{764605BF-BA30-4E8C-BF76-5500DB208411}"/>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Oval 129">
              <a:extLst>
                <a:ext uri="{FF2B5EF4-FFF2-40B4-BE49-F238E27FC236}">
                  <a16:creationId xmlns:a16="http://schemas.microsoft.com/office/drawing/2014/main" id="{612A83A0-FD1D-4830-AFC0-6A422A7F2A1A}"/>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65" name="Group 132">
            <a:extLst>
              <a:ext uri="{FF2B5EF4-FFF2-40B4-BE49-F238E27FC236}">
                <a16:creationId xmlns:a16="http://schemas.microsoft.com/office/drawing/2014/main" id="{CA501487-8435-4A06-9E8B-B09ADA25F2EF}"/>
              </a:ext>
            </a:extLst>
          </p:cNvPr>
          <p:cNvGrpSpPr>
            <a:grpSpLocks/>
          </p:cNvGrpSpPr>
          <p:nvPr/>
        </p:nvGrpSpPr>
        <p:grpSpPr bwMode="auto">
          <a:xfrm flipH="1">
            <a:off x="5473368" y="1491208"/>
            <a:ext cx="551263" cy="144139"/>
            <a:chOff x="3074218" y="1415265"/>
            <a:chExt cx="557455" cy="144542"/>
          </a:xfrm>
        </p:grpSpPr>
        <p:cxnSp>
          <p:nvCxnSpPr>
            <p:cNvPr id="66" name="Straight Connector 142">
              <a:extLst>
                <a:ext uri="{FF2B5EF4-FFF2-40B4-BE49-F238E27FC236}">
                  <a16:creationId xmlns:a16="http://schemas.microsoft.com/office/drawing/2014/main" id="{9AC2F76B-1C3E-4240-82EB-0B17BE19D963}"/>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7" name="Oval 143">
              <a:extLst>
                <a:ext uri="{FF2B5EF4-FFF2-40B4-BE49-F238E27FC236}">
                  <a16:creationId xmlns:a16="http://schemas.microsoft.com/office/drawing/2014/main" id="{65D6894B-089B-47BB-8877-95308A997088}"/>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68" name="Group 133">
            <a:extLst>
              <a:ext uri="{FF2B5EF4-FFF2-40B4-BE49-F238E27FC236}">
                <a16:creationId xmlns:a16="http://schemas.microsoft.com/office/drawing/2014/main" id="{D7047FDD-C4C1-49B6-BF0E-D296C8909947}"/>
              </a:ext>
            </a:extLst>
          </p:cNvPr>
          <p:cNvGrpSpPr>
            <a:grpSpLocks/>
          </p:cNvGrpSpPr>
          <p:nvPr/>
        </p:nvGrpSpPr>
        <p:grpSpPr bwMode="auto">
          <a:xfrm flipH="1">
            <a:off x="5473368" y="2261006"/>
            <a:ext cx="551263" cy="144139"/>
            <a:chOff x="3074218" y="1415265"/>
            <a:chExt cx="557455" cy="144542"/>
          </a:xfrm>
        </p:grpSpPr>
        <p:cxnSp>
          <p:nvCxnSpPr>
            <p:cNvPr id="69" name="Straight Connector 140">
              <a:extLst>
                <a:ext uri="{FF2B5EF4-FFF2-40B4-BE49-F238E27FC236}">
                  <a16:creationId xmlns:a16="http://schemas.microsoft.com/office/drawing/2014/main" id="{DDBDE74A-FF6D-463F-B30F-9FCEFB84E6F8}"/>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0" name="Oval 141">
              <a:extLst>
                <a:ext uri="{FF2B5EF4-FFF2-40B4-BE49-F238E27FC236}">
                  <a16:creationId xmlns:a16="http://schemas.microsoft.com/office/drawing/2014/main" id="{DC5DADDD-325D-444D-876D-347BBE95393B}"/>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71" name="Group 134">
            <a:extLst>
              <a:ext uri="{FF2B5EF4-FFF2-40B4-BE49-F238E27FC236}">
                <a16:creationId xmlns:a16="http://schemas.microsoft.com/office/drawing/2014/main" id="{B232F72E-D577-45DB-B5ED-E91CDE2A5ACB}"/>
              </a:ext>
            </a:extLst>
          </p:cNvPr>
          <p:cNvGrpSpPr>
            <a:grpSpLocks/>
          </p:cNvGrpSpPr>
          <p:nvPr/>
        </p:nvGrpSpPr>
        <p:grpSpPr bwMode="auto">
          <a:xfrm flipH="1">
            <a:off x="5473368" y="3038724"/>
            <a:ext cx="551263" cy="144140"/>
            <a:chOff x="3074218" y="1415265"/>
            <a:chExt cx="557455" cy="144542"/>
          </a:xfrm>
        </p:grpSpPr>
        <p:cxnSp>
          <p:nvCxnSpPr>
            <p:cNvPr id="72" name="Straight Connector 138">
              <a:extLst>
                <a:ext uri="{FF2B5EF4-FFF2-40B4-BE49-F238E27FC236}">
                  <a16:creationId xmlns:a16="http://schemas.microsoft.com/office/drawing/2014/main" id="{496EBF68-6283-4837-9016-F9350FA373F7}"/>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3" name="Oval 139">
              <a:extLst>
                <a:ext uri="{FF2B5EF4-FFF2-40B4-BE49-F238E27FC236}">
                  <a16:creationId xmlns:a16="http://schemas.microsoft.com/office/drawing/2014/main" id="{A15E5585-912B-4552-80D7-0E511202F907}"/>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grpSp>
        <p:nvGrpSpPr>
          <p:cNvPr id="74" name="Group 135">
            <a:extLst>
              <a:ext uri="{FF2B5EF4-FFF2-40B4-BE49-F238E27FC236}">
                <a16:creationId xmlns:a16="http://schemas.microsoft.com/office/drawing/2014/main" id="{D90267F7-5178-4B7B-A834-84CB8908EDF7}"/>
              </a:ext>
            </a:extLst>
          </p:cNvPr>
          <p:cNvGrpSpPr>
            <a:grpSpLocks/>
          </p:cNvGrpSpPr>
          <p:nvPr/>
        </p:nvGrpSpPr>
        <p:grpSpPr bwMode="auto">
          <a:xfrm flipH="1">
            <a:off x="5473368" y="3776843"/>
            <a:ext cx="551263" cy="144140"/>
            <a:chOff x="3074218" y="1415265"/>
            <a:chExt cx="557455" cy="144542"/>
          </a:xfrm>
        </p:grpSpPr>
        <p:cxnSp>
          <p:nvCxnSpPr>
            <p:cNvPr id="75" name="Straight Connector 136">
              <a:extLst>
                <a:ext uri="{FF2B5EF4-FFF2-40B4-BE49-F238E27FC236}">
                  <a16:creationId xmlns:a16="http://schemas.microsoft.com/office/drawing/2014/main" id="{2C940A8C-8AB7-41FF-8E2E-5664977A5526}"/>
                </a:ext>
              </a:extLst>
            </p:cNvPr>
            <p:cNvCxnSpPr/>
            <p:nvPr/>
          </p:nvCxnSpPr>
          <p:spPr>
            <a:xfrm flipH="1">
              <a:off x="3074218" y="1488330"/>
              <a:ext cx="46057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6" name="Oval 137">
              <a:extLst>
                <a:ext uri="{FF2B5EF4-FFF2-40B4-BE49-F238E27FC236}">
                  <a16:creationId xmlns:a16="http://schemas.microsoft.com/office/drawing/2014/main" id="{31F428D0-D7CD-4C4D-874E-A6700E10A6C1}"/>
                </a:ext>
              </a:extLst>
            </p:cNvPr>
            <p:cNvSpPr/>
            <p:nvPr/>
          </p:nvSpPr>
          <p:spPr>
            <a:xfrm>
              <a:off x="3487148" y="1415265"/>
              <a:ext cx="144525"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endParaRPr lang="en-US" sz="900" dirty="0">
                <a:solidFill>
                  <a:schemeClr val="accent2">
                    <a:lumMod val="20000"/>
                    <a:lumOff val="80000"/>
                  </a:schemeClr>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2552428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12" presetClass="entr" presetSubtype="2" fill="hold"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slide(fromRight)">
                                      <p:cBhvr>
                                        <p:cTn id="16" dur="500"/>
                                        <p:tgtEl>
                                          <p:spTgt spid="53"/>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lide(fromLeft)">
                                      <p:cBhvr>
                                        <p:cTn id="20" dur="500"/>
                                        <p:tgtEl>
                                          <p:spTgt spid="3"/>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slide(fromLeft)">
                                      <p:cBhvr>
                                        <p:cTn id="24" dur="500"/>
                                        <p:tgtEl>
                                          <p:spTgt spid="65"/>
                                        </p:tgtEl>
                                      </p:cBhvr>
                                    </p:animEffect>
                                  </p:childTnLst>
                                </p:cTn>
                              </p:par>
                            </p:childTnLst>
                          </p:cTn>
                        </p:par>
                        <p:par>
                          <p:cTn id="25" fill="hold">
                            <p:stCondLst>
                              <p:cond delay="2500"/>
                            </p:stCondLst>
                            <p:childTnLst>
                              <p:par>
                                <p:cTn id="26" presetID="12" presetClass="entr" presetSubtype="2"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lide(fromRight)">
                                      <p:cBhvr>
                                        <p:cTn id="28" dur="500"/>
                                        <p:tgtEl>
                                          <p:spTgt spid="21"/>
                                        </p:tgtEl>
                                      </p:cBhvr>
                                    </p:animEffect>
                                  </p:childTnLst>
                                </p:cTn>
                              </p:par>
                            </p:childTnLst>
                          </p:cTn>
                        </p:par>
                        <p:par>
                          <p:cTn id="29" fill="hold">
                            <p:stCondLst>
                              <p:cond delay="3000"/>
                            </p:stCondLst>
                            <p:childTnLst>
                              <p:par>
                                <p:cTn id="30" presetID="12" presetClass="entr" presetSubtype="2" fill="hold"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slide(fromRight)">
                                      <p:cBhvr>
                                        <p:cTn id="32" dur="500"/>
                                        <p:tgtEl>
                                          <p:spTgt spid="56"/>
                                        </p:tgtEl>
                                      </p:cBhvr>
                                    </p:animEffect>
                                  </p:childTnLst>
                                </p:cTn>
                              </p:par>
                            </p:childTnLst>
                          </p:cTn>
                        </p:par>
                        <p:par>
                          <p:cTn id="33" fill="hold">
                            <p:stCondLst>
                              <p:cond delay="3500"/>
                            </p:stCondLst>
                            <p:childTnLst>
                              <p:par>
                                <p:cTn id="34" presetID="1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slide(fromLeft)">
                                      <p:cBhvr>
                                        <p:cTn id="36" dur="500"/>
                                        <p:tgtEl>
                                          <p:spTgt spid="7"/>
                                        </p:tgtEl>
                                      </p:cBhvr>
                                    </p:animEffect>
                                  </p:childTnLst>
                                </p:cTn>
                              </p:par>
                            </p:childTnLst>
                          </p:cTn>
                        </p:par>
                        <p:par>
                          <p:cTn id="37" fill="hold">
                            <p:stCondLst>
                              <p:cond delay="4000"/>
                            </p:stCondLst>
                            <p:childTnLst>
                              <p:par>
                                <p:cTn id="38" presetID="12" presetClass="entr" presetSubtype="8" fill="hold" nodeType="after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slide(fromLeft)">
                                      <p:cBhvr>
                                        <p:cTn id="40" dur="500"/>
                                        <p:tgtEl>
                                          <p:spTgt spid="68"/>
                                        </p:tgtEl>
                                      </p:cBhvr>
                                    </p:animEffect>
                                  </p:childTnLst>
                                </p:cTn>
                              </p:par>
                            </p:childTnLst>
                          </p:cTn>
                        </p:par>
                        <p:par>
                          <p:cTn id="41" fill="hold">
                            <p:stCondLst>
                              <p:cond delay="4500"/>
                            </p:stCondLst>
                            <p:childTnLst>
                              <p:par>
                                <p:cTn id="42" presetID="12" presetClass="entr" presetSubtype="2"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slide(fromRight)">
                                      <p:cBhvr>
                                        <p:cTn id="44" dur="500"/>
                                        <p:tgtEl>
                                          <p:spTgt spid="27"/>
                                        </p:tgtEl>
                                      </p:cBhvr>
                                    </p:animEffect>
                                  </p:childTnLst>
                                </p:cTn>
                              </p:par>
                            </p:childTnLst>
                          </p:cTn>
                        </p:par>
                        <p:par>
                          <p:cTn id="45" fill="hold">
                            <p:stCondLst>
                              <p:cond delay="5000"/>
                            </p:stCondLst>
                            <p:childTnLst>
                              <p:par>
                                <p:cTn id="46" presetID="12" presetClass="entr" presetSubtype="2" fill="hold"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slide(fromRight)">
                                      <p:cBhvr>
                                        <p:cTn id="48" dur="500"/>
                                        <p:tgtEl>
                                          <p:spTgt spid="59"/>
                                        </p:tgtEl>
                                      </p:cBhvr>
                                    </p:animEffect>
                                  </p:childTnLst>
                                </p:cTn>
                              </p:par>
                            </p:childTnLst>
                          </p:cTn>
                        </p:par>
                        <p:par>
                          <p:cTn id="49" fill="hold">
                            <p:stCondLst>
                              <p:cond delay="5500"/>
                            </p:stCondLst>
                            <p:childTnLst>
                              <p:par>
                                <p:cTn id="50" presetID="12" presetClass="entr" presetSubtype="8"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slide(fromLeft)">
                                      <p:cBhvr>
                                        <p:cTn id="52" dur="500"/>
                                        <p:tgtEl>
                                          <p:spTgt spid="11"/>
                                        </p:tgtEl>
                                      </p:cBhvr>
                                    </p:animEffect>
                                  </p:childTnLst>
                                </p:cTn>
                              </p:par>
                            </p:childTnLst>
                          </p:cTn>
                        </p:par>
                        <p:par>
                          <p:cTn id="53" fill="hold">
                            <p:stCondLst>
                              <p:cond delay="6000"/>
                            </p:stCondLst>
                            <p:childTnLst>
                              <p:par>
                                <p:cTn id="54" presetID="12" presetClass="entr" presetSubtype="8"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slide(fromLeft)">
                                      <p:cBhvr>
                                        <p:cTn id="56" dur="500"/>
                                        <p:tgtEl>
                                          <p:spTgt spid="71"/>
                                        </p:tgtEl>
                                      </p:cBhvr>
                                    </p:animEffect>
                                  </p:childTnLst>
                                </p:cTn>
                              </p:par>
                            </p:childTnLst>
                          </p:cTn>
                        </p:par>
                        <p:par>
                          <p:cTn id="57" fill="hold">
                            <p:stCondLst>
                              <p:cond delay="6500"/>
                            </p:stCondLst>
                            <p:childTnLst>
                              <p:par>
                                <p:cTn id="58" presetID="12" presetClass="entr" presetSubtype="2"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slide(fromRight)">
                                      <p:cBhvr>
                                        <p:cTn id="60" dur="500"/>
                                        <p:tgtEl>
                                          <p:spTgt spid="31"/>
                                        </p:tgtEl>
                                      </p:cBhvr>
                                    </p:animEffect>
                                  </p:childTnLst>
                                </p:cTn>
                              </p:par>
                            </p:childTnLst>
                          </p:cTn>
                        </p:par>
                        <p:par>
                          <p:cTn id="61" fill="hold">
                            <p:stCondLst>
                              <p:cond delay="7000"/>
                            </p:stCondLst>
                            <p:childTnLst>
                              <p:par>
                                <p:cTn id="62" presetID="12" presetClass="entr" presetSubtype="2" fill="hold"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slide(fromRight)">
                                      <p:cBhvr>
                                        <p:cTn id="64" dur="500"/>
                                        <p:tgtEl>
                                          <p:spTgt spid="62"/>
                                        </p:tgtEl>
                                      </p:cBhvr>
                                    </p:animEffect>
                                  </p:childTnLst>
                                </p:cTn>
                              </p:par>
                            </p:childTnLst>
                          </p:cTn>
                        </p:par>
                        <p:par>
                          <p:cTn id="65" fill="hold">
                            <p:stCondLst>
                              <p:cond delay="7500"/>
                            </p:stCondLst>
                            <p:childTnLst>
                              <p:par>
                                <p:cTn id="66" presetID="12" presetClass="entr" presetSubtype="8"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slide(fromLeft)">
                                      <p:cBhvr>
                                        <p:cTn id="68" dur="500"/>
                                        <p:tgtEl>
                                          <p:spTgt spid="17"/>
                                        </p:tgtEl>
                                      </p:cBhvr>
                                    </p:animEffect>
                                  </p:childTnLst>
                                </p:cTn>
                              </p:par>
                            </p:childTnLst>
                          </p:cTn>
                        </p:par>
                        <p:par>
                          <p:cTn id="69" fill="hold">
                            <p:stCondLst>
                              <p:cond delay="8000"/>
                            </p:stCondLst>
                            <p:childTnLst>
                              <p:par>
                                <p:cTn id="70" presetID="12" presetClass="entr" presetSubtype="8" fill="hold"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slide(fromLeft)">
                                      <p:cBhvr>
                                        <p:cTn id="72" dur="500"/>
                                        <p:tgtEl>
                                          <p:spTgt spid="74"/>
                                        </p:tgtEl>
                                      </p:cBhvr>
                                    </p:animEffect>
                                  </p:childTnLst>
                                </p:cTn>
                              </p:par>
                            </p:childTnLst>
                          </p:cTn>
                        </p:par>
                        <p:par>
                          <p:cTn id="73" fill="hold">
                            <p:stCondLst>
                              <p:cond delay="8500"/>
                            </p:stCondLst>
                            <p:childTnLst>
                              <p:par>
                                <p:cTn id="74" presetID="12" presetClass="entr" presetSubtype="2"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slide(fromRight)">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AutoShape 5"/>
          <p:cNvSpPr/>
          <p:nvPr/>
        </p:nvSpPr>
        <p:spPr bwMode="auto">
          <a:xfrm>
            <a:off x="1016664" y="4125054"/>
            <a:ext cx="7054726" cy="356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r>
              <a:rPr lang="zh-CN" altLang="en-US" sz="900" dirty="0">
                <a:solidFill>
                  <a:schemeClr val="bg1">
                    <a:lumMod val="65000"/>
                  </a:schemeClr>
                </a:solidFill>
                <a:latin typeface="+mn-ea"/>
              </a:rPr>
              <a:t>此处添加详细文本描述，建议与标题相关并符合整体语言风格，语言描述尽量简洁生动。尽量将每页幻灯片的字数控制在</a:t>
            </a:r>
            <a:r>
              <a:rPr lang="en-US" altLang="zh-CN" sz="900" dirty="0">
                <a:solidFill>
                  <a:schemeClr val="bg1">
                    <a:lumMod val="65000"/>
                  </a:schemeClr>
                </a:solidFill>
                <a:latin typeface="+mn-ea"/>
              </a:rPr>
              <a:t>200</a:t>
            </a:r>
            <a:r>
              <a:rPr lang="zh-CN" altLang="en-US" sz="900" dirty="0">
                <a:solidFill>
                  <a:schemeClr val="bg1">
                    <a:lumMod val="65000"/>
                  </a:schemeClr>
                </a:solidFill>
                <a:latin typeface="+mn-ea"/>
              </a:rPr>
              <a:t>字以内，据统计每页幻灯片的最好控制在</a:t>
            </a:r>
            <a:r>
              <a:rPr lang="en-US" altLang="zh-CN" sz="900" dirty="0">
                <a:solidFill>
                  <a:schemeClr val="bg1">
                    <a:lumMod val="65000"/>
                  </a:schemeClr>
                </a:solidFill>
                <a:latin typeface="+mn-ea"/>
              </a:rPr>
              <a:t>5</a:t>
            </a:r>
            <a:r>
              <a:rPr lang="zh-CN" altLang="en-US" sz="900" dirty="0">
                <a:solidFill>
                  <a:schemeClr val="bg1">
                    <a:lumMod val="65000"/>
                  </a:schemeClr>
                </a:solidFill>
                <a:latin typeface="+mn-ea"/>
              </a:rPr>
              <a:t>分钟之内。此处添加详细文本描述，建议与标题相关并符合整体语言风格，语言描述尽量简洁生动。</a:t>
            </a:r>
          </a:p>
        </p:txBody>
      </p:sp>
      <p:pic>
        <p:nvPicPr>
          <p:cNvPr id="41991"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29143" y="1667196"/>
            <a:ext cx="3209507" cy="2140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93" name="AutoShape 9"/>
          <p:cNvSpPr/>
          <p:nvPr/>
        </p:nvSpPr>
        <p:spPr bwMode="auto">
          <a:xfrm>
            <a:off x="1019640" y="1440260"/>
            <a:ext cx="3751766" cy="5198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800" dirty="0">
                <a:solidFill>
                  <a:schemeClr val="bg1">
                    <a:lumMod val="65000"/>
                  </a:schemeClr>
                </a:solidFill>
                <a:ea typeface="微软雅黑" panose="020B0503020204020204" pitchFamily="34" charset="-122"/>
              </a:rPr>
              <a:t>在此输入您的图表说明文字，在此输入您的图表说明文字，在此输入您的图表说明文字在此输入您的图表说明文字，在此输入您的图表说明文字，在此输入您的图表说明文字</a:t>
            </a:r>
          </a:p>
          <a:p>
            <a:pPr>
              <a:lnSpc>
                <a:spcPct val="130000"/>
              </a:lnSpc>
              <a:spcAft>
                <a:spcPts val="600"/>
              </a:spcAft>
            </a:pPr>
            <a:endParaRPr lang="zh-CN" altLang="en-US" sz="800" dirty="0">
              <a:solidFill>
                <a:schemeClr val="bg1">
                  <a:lumMod val="65000"/>
                </a:schemeClr>
              </a:solidFill>
              <a:ea typeface="微软雅黑" panose="020B0503020204020204" pitchFamily="34" charset="-122"/>
            </a:endParaRPr>
          </a:p>
        </p:txBody>
      </p:sp>
      <p:grpSp>
        <p:nvGrpSpPr>
          <p:cNvPr id="3" name="组合 3"/>
          <p:cNvGrpSpPr/>
          <p:nvPr/>
        </p:nvGrpSpPr>
        <p:grpSpPr>
          <a:xfrm>
            <a:off x="3743435" y="2948056"/>
            <a:ext cx="399403" cy="399578"/>
            <a:chOff x="3743325" y="3762695"/>
            <a:chExt cx="399455" cy="399578"/>
          </a:xfrm>
        </p:grpSpPr>
        <p:sp>
          <p:nvSpPr>
            <p:cNvPr id="41996" name="AutoShape 12"/>
            <p:cNvSpPr/>
            <p:nvPr/>
          </p:nvSpPr>
          <p:spPr bwMode="auto">
            <a:xfrm>
              <a:off x="374332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endParaRPr lang="zh-CN" altLang="en-US">
                <a:solidFill>
                  <a:schemeClr val="tx1">
                    <a:lumMod val="50000"/>
                    <a:lumOff val="50000"/>
                  </a:schemeClr>
                </a:solidFill>
              </a:endParaRPr>
            </a:p>
          </p:txBody>
        </p:sp>
        <p:sp>
          <p:nvSpPr>
            <p:cNvPr id="41997" name="AutoShape 13"/>
            <p:cNvSpPr/>
            <p:nvPr/>
          </p:nvSpPr>
          <p:spPr bwMode="auto">
            <a:xfrm>
              <a:off x="3868341" y="3878816"/>
              <a:ext cx="156567" cy="156615"/>
            </a:xfrm>
            <a:custGeom>
              <a:avLst/>
              <a:gdLst>
                <a:gd name="T0" fmla="*/ 208757 w 21600"/>
                <a:gd name="T1" fmla="*/ 208756 h 21600"/>
                <a:gd name="T2" fmla="*/ 208757 w 21600"/>
                <a:gd name="T3" fmla="*/ 208756 h 21600"/>
                <a:gd name="T4" fmla="*/ 208757 w 21600"/>
                <a:gd name="T5" fmla="*/ 208756 h 21600"/>
                <a:gd name="T6" fmla="*/ 208757 w 21600"/>
                <a:gd name="T7" fmla="*/ 2087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080" y="5513"/>
                  </a:moveTo>
                  <a:cubicBezTo>
                    <a:pt x="17129" y="6606"/>
                    <a:pt x="17242" y="7684"/>
                    <a:pt x="17416" y="8751"/>
                  </a:cubicBezTo>
                  <a:cubicBezTo>
                    <a:pt x="17593" y="9818"/>
                    <a:pt x="17852" y="10843"/>
                    <a:pt x="18196" y="11820"/>
                  </a:cubicBezTo>
                  <a:cubicBezTo>
                    <a:pt x="18539" y="12800"/>
                    <a:pt x="18988" y="13717"/>
                    <a:pt x="19540" y="14575"/>
                  </a:cubicBezTo>
                  <a:cubicBezTo>
                    <a:pt x="20094" y="15436"/>
                    <a:pt x="20779" y="16210"/>
                    <a:pt x="21599" y="16896"/>
                  </a:cubicBezTo>
                  <a:cubicBezTo>
                    <a:pt x="21564" y="17526"/>
                    <a:pt x="21335" y="18042"/>
                    <a:pt x="20910" y="18443"/>
                  </a:cubicBezTo>
                  <a:cubicBezTo>
                    <a:pt x="20486" y="18844"/>
                    <a:pt x="19994" y="19042"/>
                    <a:pt x="19437" y="19042"/>
                  </a:cubicBezTo>
                  <a:lnTo>
                    <a:pt x="13679" y="19042"/>
                  </a:lnTo>
                  <a:cubicBezTo>
                    <a:pt x="13530" y="19781"/>
                    <a:pt x="13194" y="20394"/>
                    <a:pt x="12666" y="20874"/>
                  </a:cubicBezTo>
                  <a:cubicBezTo>
                    <a:pt x="12137" y="21357"/>
                    <a:pt x="11519" y="21600"/>
                    <a:pt x="10816" y="21600"/>
                  </a:cubicBezTo>
                  <a:cubicBezTo>
                    <a:pt x="10113" y="21600"/>
                    <a:pt x="9493" y="21357"/>
                    <a:pt x="8957" y="20874"/>
                  </a:cubicBezTo>
                  <a:cubicBezTo>
                    <a:pt x="8420" y="20394"/>
                    <a:pt x="8074" y="19781"/>
                    <a:pt x="7920" y="19042"/>
                  </a:cubicBezTo>
                  <a:lnTo>
                    <a:pt x="2159" y="19042"/>
                  </a:lnTo>
                  <a:cubicBezTo>
                    <a:pt x="1603" y="19042"/>
                    <a:pt x="1113" y="18841"/>
                    <a:pt x="687" y="18438"/>
                  </a:cubicBezTo>
                  <a:cubicBezTo>
                    <a:pt x="261" y="18031"/>
                    <a:pt x="30" y="17514"/>
                    <a:pt x="0" y="16896"/>
                  </a:cubicBezTo>
                  <a:cubicBezTo>
                    <a:pt x="851" y="16193"/>
                    <a:pt x="1554" y="15414"/>
                    <a:pt x="2111" y="14564"/>
                  </a:cubicBezTo>
                  <a:cubicBezTo>
                    <a:pt x="2667" y="13712"/>
                    <a:pt x="3113" y="12805"/>
                    <a:pt x="3449" y="11848"/>
                  </a:cubicBezTo>
                  <a:cubicBezTo>
                    <a:pt x="3785" y="10888"/>
                    <a:pt x="4029" y="9878"/>
                    <a:pt x="4186" y="8819"/>
                  </a:cubicBezTo>
                  <a:cubicBezTo>
                    <a:pt x="4342" y="7760"/>
                    <a:pt x="4457" y="6679"/>
                    <a:pt x="4529" y="5570"/>
                  </a:cubicBezTo>
                  <a:cubicBezTo>
                    <a:pt x="4578" y="4810"/>
                    <a:pt x="4809" y="4096"/>
                    <a:pt x="5217" y="3418"/>
                  </a:cubicBezTo>
                  <a:cubicBezTo>
                    <a:pt x="5627" y="2744"/>
                    <a:pt x="6143" y="2154"/>
                    <a:pt x="6763" y="1648"/>
                  </a:cubicBezTo>
                  <a:cubicBezTo>
                    <a:pt x="7387" y="1146"/>
                    <a:pt x="8054" y="745"/>
                    <a:pt x="8767" y="448"/>
                  </a:cubicBezTo>
                  <a:cubicBezTo>
                    <a:pt x="9480" y="149"/>
                    <a:pt x="10162" y="0"/>
                    <a:pt x="10816" y="0"/>
                  </a:cubicBezTo>
                  <a:cubicBezTo>
                    <a:pt x="11422" y="0"/>
                    <a:pt x="12091" y="149"/>
                    <a:pt x="12817" y="448"/>
                  </a:cubicBezTo>
                  <a:cubicBezTo>
                    <a:pt x="13545" y="745"/>
                    <a:pt x="14225" y="1143"/>
                    <a:pt x="14851" y="1634"/>
                  </a:cubicBezTo>
                  <a:cubicBezTo>
                    <a:pt x="15477" y="2131"/>
                    <a:pt x="16005" y="2713"/>
                    <a:pt x="16434" y="3382"/>
                  </a:cubicBezTo>
                  <a:cubicBezTo>
                    <a:pt x="16864" y="4045"/>
                    <a:pt x="17080" y="4759"/>
                    <a:pt x="17080" y="5513"/>
                  </a:cubicBezTo>
                  <a:moveTo>
                    <a:pt x="18688" y="16899"/>
                  </a:moveTo>
                  <a:cubicBezTo>
                    <a:pt x="18050" y="16123"/>
                    <a:pt x="17519" y="15295"/>
                    <a:pt x="17098" y="14417"/>
                  </a:cubicBezTo>
                  <a:cubicBezTo>
                    <a:pt x="16677" y="13537"/>
                    <a:pt x="16331" y="12630"/>
                    <a:pt x="16067" y="11687"/>
                  </a:cubicBezTo>
                  <a:cubicBezTo>
                    <a:pt x="15800" y="10747"/>
                    <a:pt x="15595" y="9782"/>
                    <a:pt x="15451" y="8796"/>
                  </a:cubicBezTo>
                  <a:cubicBezTo>
                    <a:pt x="15308" y="7808"/>
                    <a:pt x="15205" y="6806"/>
                    <a:pt x="15138" y="5787"/>
                  </a:cubicBezTo>
                  <a:cubicBezTo>
                    <a:pt x="15105" y="5293"/>
                    <a:pt x="14938" y="4824"/>
                    <a:pt x="14635" y="4381"/>
                  </a:cubicBezTo>
                  <a:cubicBezTo>
                    <a:pt x="14333" y="3941"/>
                    <a:pt x="13969" y="3554"/>
                    <a:pt x="13543" y="3221"/>
                  </a:cubicBezTo>
                  <a:cubicBezTo>
                    <a:pt x="13117" y="2888"/>
                    <a:pt x="12660" y="2628"/>
                    <a:pt x="12173" y="2444"/>
                  </a:cubicBezTo>
                  <a:cubicBezTo>
                    <a:pt x="11686" y="2258"/>
                    <a:pt x="11234" y="2168"/>
                    <a:pt x="10816" y="2168"/>
                  </a:cubicBezTo>
                  <a:cubicBezTo>
                    <a:pt x="10431" y="2168"/>
                    <a:pt x="9993" y="2264"/>
                    <a:pt x="9495" y="2456"/>
                  </a:cubicBezTo>
                  <a:cubicBezTo>
                    <a:pt x="9000" y="2650"/>
                    <a:pt x="8533" y="2907"/>
                    <a:pt x="8097" y="3221"/>
                  </a:cubicBezTo>
                  <a:cubicBezTo>
                    <a:pt x="7659" y="3534"/>
                    <a:pt x="7284" y="3910"/>
                    <a:pt x="6974" y="4342"/>
                  </a:cubicBezTo>
                  <a:cubicBezTo>
                    <a:pt x="6661" y="4776"/>
                    <a:pt x="6499" y="5220"/>
                    <a:pt x="6481" y="5680"/>
                  </a:cubicBezTo>
                  <a:cubicBezTo>
                    <a:pt x="6433" y="6682"/>
                    <a:pt x="6335" y="7681"/>
                    <a:pt x="6194" y="8689"/>
                  </a:cubicBezTo>
                  <a:cubicBezTo>
                    <a:pt x="6050" y="9691"/>
                    <a:pt x="5843" y="10674"/>
                    <a:pt x="5568" y="11631"/>
                  </a:cubicBezTo>
                  <a:cubicBezTo>
                    <a:pt x="5294" y="12594"/>
                    <a:pt x="4937" y="13514"/>
                    <a:pt x="4499" y="14403"/>
                  </a:cubicBezTo>
                  <a:cubicBezTo>
                    <a:pt x="4060" y="15290"/>
                    <a:pt x="3534" y="16123"/>
                    <a:pt x="2921" y="16899"/>
                  </a:cubicBezTo>
                  <a:lnTo>
                    <a:pt x="18688" y="16899"/>
                  </a:lnTo>
                  <a:close/>
                  <a:moveTo>
                    <a:pt x="10816" y="20625"/>
                  </a:moveTo>
                  <a:cubicBezTo>
                    <a:pt x="10965" y="20625"/>
                    <a:pt x="11037" y="20535"/>
                    <a:pt x="11037" y="20354"/>
                  </a:cubicBezTo>
                  <a:cubicBezTo>
                    <a:pt x="11037" y="20174"/>
                    <a:pt x="10965" y="20081"/>
                    <a:pt x="10816" y="20072"/>
                  </a:cubicBezTo>
                  <a:cubicBezTo>
                    <a:pt x="10383" y="20072"/>
                    <a:pt x="10011" y="19903"/>
                    <a:pt x="9698" y="19570"/>
                  </a:cubicBezTo>
                  <a:cubicBezTo>
                    <a:pt x="9387" y="19236"/>
                    <a:pt x="9234" y="18833"/>
                    <a:pt x="9234" y="18353"/>
                  </a:cubicBezTo>
                  <a:cubicBezTo>
                    <a:pt x="9234" y="18175"/>
                    <a:pt x="9154" y="18085"/>
                    <a:pt x="9000" y="18085"/>
                  </a:cubicBezTo>
                  <a:cubicBezTo>
                    <a:pt x="8836" y="18085"/>
                    <a:pt x="8754" y="18175"/>
                    <a:pt x="8754" y="18353"/>
                  </a:cubicBezTo>
                  <a:cubicBezTo>
                    <a:pt x="8754" y="18985"/>
                    <a:pt x="8954" y="19522"/>
                    <a:pt x="9357" y="19965"/>
                  </a:cubicBezTo>
                  <a:cubicBezTo>
                    <a:pt x="9757" y="20405"/>
                    <a:pt x="10244" y="20625"/>
                    <a:pt x="10816" y="20625"/>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8" tIns="14288" rIns="14288" bIns="14288" anchor="ctr"/>
            <a:lstStyle/>
            <a:p>
              <a:endParaRPr lang="zh-CN" altLang="en-US">
                <a:solidFill>
                  <a:schemeClr val="tx1">
                    <a:lumMod val="50000"/>
                    <a:lumOff val="50000"/>
                  </a:schemeClr>
                </a:solidFill>
              </a:endParaRPr>
            </a:p>
          </p:txBody>
        </p:sp>
      </p:grpSp>
      <p:grpSp>
        <p:nvGrpSpPr>
          <p:cNvPr id="4" name="组合 1"/>
          <p:cNvGrpSpPr/>
          <p:nvPr/>
        </p:nvGrpSpPr>
        <p:grpSpPr>
          <a:xfrm>
            <a:off x="1019640" y="2948056"/>
            <a:ext cx="399403" cy="399578"/>
            <a:chOff x="1019175" y="3762695"/>
            <a:chExt cx="399455" cy="399578"/>
          </a:xfrm>
        </p:grpSpPr>
        <p:sp>
          <p:nvSpPr>
            <p:cNvPr id="41994" name="AutoShape 10"/>
            <p:cNvSpPr/>
            <p:nvPr/>
          </p:nvSpPr>
          <p:spPr bwMode="auto">
            <a:xfrm>
              <a:off x="101917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endParaRPr lang="zh-CN" altLang="en-US">
                <a:solidFill>
                  <a:schemeClr val="tx1">
                    <a:lumMod val="50000"/>
                    <a:lumOff val="50000"/>
                  </a:schemeClr>
                </a:solidFill>
              </a:endParaRPr>
            </a:p>
          </p:txBody>
        </p:sp>
        <p:sp>
          <p:nvSpPr>
            <p:cNvPr id="41998" name="AutoShape 14"/>
            <p:cNvSpPr/>
            <p:nvPr/>
          </p:nvSpPr>
          <p:spPr bwMode="auto">
            <a:xfrm>
              <a:off x="1145977" y="3871670"/>
              <a:ext cx="156567" cy="156615"/>
            </a:xfrm>
            <a:custGeom>
              <a:avLst/>
              <a:gdLst>
                <a:gd name="T0" fmla="*/ 208756 w 21600"/>
                <a:gd name="T1" fmla="*/ 209569 h 21558"/>
                <a:gd name="T2" fmla="*/ 208756 w 21600"/>
                <a:gd name="T3" fmla="*/ 209569 h 21558"/>
                <a:gd name="T4" fmla="*/ 208756 w 21600"/>
                <a:gd name="T5" fmla="*/ 209569 h 21558"/>
                <a:gd name="T6" fmla="*/ 208756 w 21600"/>
                <a:gd name="T7" fmla="*/ 209569 h 215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7"/>
                    <a:pt x="10800" y="21557"/>
                  </a:cubicBezTo>
                  <a:cubicBezTo>
                    <a:pt x="9168" y="21557"/>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8" tIns="14288" rIns="14288" bIns="14288" anchor="ctr"/>
            <a:lstStyle/>
            <a:p>
              <a:endParaRPr lang="zh-CN" altLang="en-US">
                <a:solidFill>
                  <a:schemeClr val="tx1">
                    <a:lumMod val="50000"/>
                    <a:lumOff val="50000"/>
                  </a:schemeClr>
                </a:solidFill>
              </a:endParaRPr>
            </a:p>
          </p:txBody>
        </p:sp>
      </p:grpSp>
      <p:grpSp>
        <p:nvGrpSpPr>
          <p:cNvPr id="6" name="组合 2"/>
          <p:cNvGrpSpPr/>
          <p:nvPr/>
        </p:nvGrpSpPr>
        <p:grpSpPr>
          <a:xfrm>
            <a:off x="2391061" y="2948056"/>
            <a:ext cx="399403" cy="399578"/>
            <a:chOff x="2390775" y="3762695"/>
            <a:chExt cx="399455" cy="399578"/>
          </a:xfrm>
        </p:grpSpPr>
        <p:sp>
          <p:nvSpPr>
            <p:cNvPr id="41995" name="AutoShape 11"/>
            <p:cNvSpPr/>
            <p:nvPr/>
          </p:nvSpPr>
          <p:spPr bwMode="auto">
            <a:xfrm>
              <a:off x="2390775" y="3762695"/>
              <a:ext cx="399455" cy="399578"/>
            </a:xfrm>
            <a:custGeom>
              <a:avLst/>
              <a:gdLst>
                <a:gd name="T0" fmla="*/ 532579 w 19679"/>
                <a:gd name="T1" fmla="*/ 584598 h 19679"/>
                <a:gd name="T2" fmla="*/ 532579 w 19679"/>
                <a:gd name="T3" fmla="*/ 584598 h 19679"/>
                <a:gd name="T4" fmla="*/ 532579 w 19679"/>
                <a:gd name="T5" fmla="*/ 584598 h 19679"/>
                <a:gd name="T6" fmla="*/ 532579 w 19679"/>
                <a:gd name="T7" fmla="*/ 58459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endParaRPr lang="zh-CN" altLang="en-US">
                <a:solidFill>
                  <a:schemeClr val="tx1">
                    <a:lumMod val="50000"/>
                    <a:lumOff val="50000"/>
                  </a:schemeClr>
                </a:solidFill>
              </a:endParaRPr>
            </a:p>
          </p:txBody>
        </p:sp>
        <p:sp>
          <p:nvSpPr>
            <p:cNvPr id="41999" name="AutoShape 15"/>
            <p:cNvSpPr/>
            <p:nvPr/>
          </p:nvSpPr>
          <p:spPr bwMode="auto">
            <a:xfrm>
              <a:off x="2514600" y="3881794"/>
              <a:ext cx="156567" cy="156616"/>
            </a:xfrm>
            <a:custGeom>
              <a:avLst/>
              <a:gdLst>
                <a:gd name="T0" fmla="*/ 208757 w 21600"/>
                <a:gd name="T1" fmla="*/ 208757 h 21588"/>
                <a:gd name="T2" fmla="*/ 208757 w 21600"/>
                <a:gd name="T3" fmla="*/ 208757 h 21588"/>
                <a:gd name="T4" fmla="*/ 208757 w 21600"/>
                <a:gd name="T5" fmla="*/ 208757 h 21588"/>
                <a:gd name="T6" fmla="*/ 208757 w 21600"/>
                <a:gd name="T7" fmla="*/ 208757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4288" tIns="14288" rIns="14288" bIns="14288" anchor="ctr"/>
            <a:lstStyle/>
            <a:p>
              <a:endParaRPr lang="zh-CN" altLang="en-US">
                <a:solidFill>
                  <a:schemeClr val="tx1">
                    <a:lumMod val="50000"/>
                    <a:lumOff val="50000"/>
                  </a:schemeClr>
                </a:solidFill>
              </a:endParaRPr>
            </a:p>
          </p:txBody>
        </p:sp>
      </p:grpSp>
      <p:sp>
        <p:nvSpPr>
          <p:cNvPr id="42000" name="AutoShape 16"/>
          <p:cNvSpPr/>
          <p:nvPr/>
        </p:nvSpPr>
        <p:spPr bwMode="auto">
          <a:xfrm>
            <a:off x="1019640" y="2107216"/>
            <a:ext cx="3751766" cy="5198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600"/>
              </a:spcAft>
            </a:pPr>
            <a:r>
              <a:rPr lang="zh-CN" altLang="en-US" sz="800" dirty="0">
                <a:solidFill>
                  <a:schemeClr val="bg1">
                    <a:lumMod val="65000"/>
                  </a:schemeClr>
                </a:solidFill>
                <a:ea typeface="微软雅黑" panose="020B0503020204020204" pitchFamily="34" charset="-122"/>
              </a:rPr>
              <a:t>在此输入您的图表说明文字，在此输入您的图表说明文字，在此输入您的图表说明文字在此输入您的图表说明文字，在此输入您的图表说明文字，在此输入您的图表说明文字</a:t>
            </a:r>
          </a:p>
          <a:p>
            <a:pPr>
              <a:lnSpc>
                <a:spcPct val="130000"/>
              </a:lnSpc>
              <a:spcAft>
                <a:spcPts val="600"/>
              </a:spcAft>
            </a:pPr>
            <a:endParaRPr lang="zh-CN" altLang="en-US" sz="800" dirty="0">
              <a:solidFill>
                <a:schemeClr val="bg1">
                  <a:lumMod val="65000"/>
                </a:schemeClr>
              </a:solidFill>
              <a:ea typeface="微软雅黑" panose="020B0503020204020204" pitchFamily="34" charset="-122"/>
            </a:endParaRPr>
          </a:p>
        </p:txBody>
      </p:sp>
      <p:sp>
        <p:nvSpPr>
          <p:cNvPr id="42001" name="AutoShape 17"/>
          <p:cNvSpPr/>
          <p:nvPr/>
        </p:nvSpPr>
        <p:spPr bwMode="auto">
          <a:xfrm>
            <a:off x="1481540" y="3045718"/>
            <a:ext cx="847020" cy="228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pPr defTabSz="456724">
              <a:defRPr/>
            </a:pPr>
            <a:r>
              <a:rPr lang="zh-CN" altLang="en-US" sz="1200" dirty="0">
                <a:solidFill>
                  <a:schemeClr val="tx1">
                    <a:lumMod val="50000"/>
                    <a:lumOff val="50000"/>
                  </a:schemeClr>
                </a:solidFill>
                <a:ea typeface="微软雅黑" panose="020B0503020204020204" pitchFamily="34" charset="-122"/>
              </a:rPr>
              <a:t>这输入标题</a:t>
            </a:r>
            <a:endParaRPr lang="en-AU" altLang="zh-CN" sz="1200" dirty="0">
              <a:solidFill>
                <a:schemeClr val="tx1">
                  <a:lumMod val="50000"/>
                  <a:lumOff val="50000"/>
                </a:schemeClr>
              </a:solidFill>
              <a:latin typeface="Roboto Condensed" panose="02000000000000000000" pitchFamily="2" charset="0"/>
              <a:ea typeface="Arial" panose="020B0604020202020204"/>
              <a:cs typeface="Arial" panose="020B0604020202020204"/>
            </a:endParaRPr>
          </a:p>
        </p:txBody>
      </p:sp>
      <p:sp>
        <p:nvSpPr>
          <p:cNvPr id="42002" name="AutoShape 18"/>
          <p:cNvSpPr/>
          <p:nvPr/>
        </p:nvSpPr>
        <p:spPr bwMode="auto">
          <a:xfrm>
            <a:off x="2876771" y="3031426"/>
            <a:ext cx="847020" cy="228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pPr defTabSz="456724">
              <a:defRPr/>
            </a:pPr>
            <a:r>
              <a:rPr lang="zh-CN" altLang="en-US" sz="1200" dirty="0">
                <a:solidFill>
                  <a:schemeClr val="tx1">
                    <a:lumMod val="50000"/>
                    <a:lumOff val="50000"/>
                  </a:schemeClr>
                </a:solidFill>
                <a:ea typeface="微软雅黑" panose="020B0503020204020204" pitchFamily="34" charset="-122"/>
              </a:rPr>
              <a:t>这输入标题</a:t>
            </a:r>
            <a:endParaRPr lang="en-AU" altLang="zh-CN" sz="1200" dirty="0">
              <a:solidFill>
                <a:schemeClr val="tx1">
                  <a:lumMod val="50000"/>
                  <a:lumOff val="50000"/>
                </a:schemeClr>
              </a:solidFill>
              <a:latin typeface="Roboto Condensed" panose="02000000000000000000" pitchFamily="2" charset="0"/>
              <a:ea typeface="Arial" panose="020B0604020202020204"/>
              <a:cs typeface="Arial" panose="020B0604020202020204"/>
            </a:endParaRPr>
          </a:p>
        </p:txBody>
      </p:sp>
      <p:sp>
        <p:nvSpPr>
          <p:cNvPr id="42003" name="AutoShape 19"/>
          <p:cNvSpPr/>
          <p:nvPr/>
        </p:nvSpPr>
        <p:spPr bwMode="auto">
          <a:xfrm>
            <a:off x="4236289" y="3031426"/>
            <a:ext cx="846424" cy="228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pPr defTabSz="456724">
              <a:defRPr/>
            </a:pPr>
            <a:r>
              <a:rPr lang="zh-CN" altLang="en-US" sz="1200" dirty="0">
                <a:solidFill>
                  <a:schemeClr val="tx1">
                    <a:lumMod val="50000"/>
                    <a:lumOff val="50000"/>
                  </a:schemeClr>
                </a:solidFill>
                <a:ea typeface="微软雅黑" panose="020B0503020204020204" pitchFamily="34" charset="-122"/>
              </a:rPr>
              <a:t>这输入标题</a:t>
            </a:r>
            <a:endParaRPr lang="en-AU" altLang="zh-CN" sz="1200" dirty="0">
              <a:solidFill>
                <a:schemeClr val="tx1">
                  <a:lumMod val="50000"/>
                  <a:lumOff val="50000"/>
                </a:schemeClr>
              </a:solidFill>
              <a:latin typeface="Roboto Condensed" panose="02000000000000000000" pitchFamily="2" charset="0"/>
              <a:ea typeface="Arial" panose="020B0604020202020204"/>
              <a:cs typeface="Arial" panose="020B0604020202020204"/>
            </a:endParaRPr>
          </a:p>
        </p:txBody>
      </p:sp>
      <p:sp>
        <p:nvSpPr>
          <p:cNvPr id="42004" name="AutoShape 20"/>
          <p:cNvSpPr/>
          <p:nvPr/>
        </p:nvSpPr>
        <p:spPr bwMode="auto">
          <a:xfrm>
            <a:off x="1014283" y="1186579"/>
            <a:ext cx="1881239" cy="228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5" tIns="14285" rIns="14285" bIns="14285" anchor="ctr"/>
          <a:lstStyle/>
          <a:p>
            <a:pPr defTabSz="456724">
              <a:defRPr/>
            </a:pPr>
            <a:r>
              <a:rPr lang="zh-CN" altLang="en-US" sz="1200" dirty="0">
                <a:solidFill>
                  <a:schemeClr val="tx1">
                    <a:lumMod val="50000"/>
                    <a:lumOff val="50000"/>
                  </a:schemeClr>
                </a:solidFill>
                <a:ea typeface="微软雅黑" panose="020B0503020204020204" pitchFamily="34" charset="-122"/>
              </a:rPr>
              <a:t>这输入标题</a:t>
            </a:r>
            <a:endParaRPr lang="en-AU" altLang="zh-CN" sz="1200" dirty="0">
              <a:solidFill>
                <a:schemeClr val="tx1">
                  <a:lumMod val="50000"/>
                  <a:lumOff val="50000"/>
                </a:schemeClr>
              </a:solidFill>
              <a:latin typeface="Roboto Condensed" panose="02000000000000000000" pitchFamily="2" charset="0"/>
              <a:ea typeface="Arial" panose="020B0604020202020204"/>
              <a:cs typeface="Arial" panose="020B0604020202020204"/>
            </a:endParaRPr>
          </a:p>
        </p:txBody>
      </p:sp>
    </p:spTree>
    <p:extLst>
      <p:ext uri="{BB962C8B-B14F-4D97-AF65-F5344CB8AC3E}">
        <p14:creationId xmlns:p14="http://schemas.microsoft.com/office/powerpoint/2010/main" val="28911095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1991"/>
                                        </p:tgtEl>
                                        <p:attrNameLst>
                                          <p:attrName>style.visibility</p:attrName>
                                        </p:attrNameLst>
                                      </p:cBhvr>
                                      <p:to>
                                        <p:strVal val="visible"/>
                                      </p:to>
                                    </p:set>
                                    <p:anim calcmode="lin" valueType="num">
                                      <p:cBhvr additive="base">
                                        <p:cTn id="7" dur="500" fill="hold"/>
                                        <p:tgtEl>
                                          <p:spTgt spid="41991"/>
                                        </p:tgtEl>
                                        <p:attrNameLst>
                                          <p:attrName>ppt_x</p:attrName>
                                        </p:attrNameLst>
                                      </p:cBhvr>
                                      <p:tavLst>
                                        <p:tav tm="0">
                                          <p:val>
                                            <p:strVal val="1+#ppt_w/2"/>
                                          </p:val>
                                        </p:tav>
                                        <p:tav tm="100000">
                                          <p:val>
                                            <p:strVal val="#ppt_x"/>
                                          </p:val>
                                        </p:tav>
                                      </p:tavLst>
                                    </p:anim>
                                    <p:anim calcmode="lin" valueType="num">
                                      <p:cBhvr additive="base">
                                        <p:cTn id="8" dur="500" fill="hold"/>
                                        <p:tgtEl>
                                          <p:spTgt spid="419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wipe(left)">
                                      <p:cBhvr>
                                        <p:cTn id="12" dur="500"/>
                                        <p:tgtEl>
                                          <p:spTgt spid="4198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42004"/>
                                        </p:tgtEl>
                                        <p:attrNameLst>
                                          <p:attrName>style.visibility</p:attrName>
                                        </p:attrNameLst>
                                      </p:cBhvr>
                                      <p:to>
                                        <p:strVal val="visible"/>
                                      </p:to>
                                    </p:set>
                                    <p:anim calcmode="lin" valueType="num">
                                      <p:cBhvr additive="base">
                                        <p:cTn id="16" dur="500" fill="hold"/>
                                        <p:tgtEl>
                                          <p:spTgt spid="42004"/>
                                        </p:tgtEl>
                                        <p:attrNameLst>
                                          <p:attrName>ppt_x</p:attrName>
                                        </p:attrNameLst>
                                      </p:cBhvr>
                                      <p:tavLst>
                                        <p:tav tm="0">
                                          <p:val>
                                            <p:strVal val="1+#ppt_w/2"/>
                                          </p:val>
                                        </p:tav>
                                        <p:tav tm="100000">
                                          <p:val>
                                            <p:strVal val="#ppt_x"/>
                                          </p:val>
                                        </p:tav>
                                      </p:tavLst>
                                    </p:anim>
                                    <p:anim calcmode="lin" valueType="num">
                                      <p:cBhvr additive="base">
                                        <p:cTn id="17" dur="500" fill="hold"/>
                                        <p:tgtEl>
                                          <p:spTgt spid="4200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9" presetClass="entr" presetSubtype="0" fill="hold" grpId="0" nodeType="afterEffect">
                                  <p:stCondLst>
                                    <p:cond delay="0"/>
                                  </p:stCondLst>
                                  <p:childTnLst>
                                    <p:set>
                                      <p:cBhvr>
                                        <p:cTn id="20" dur="1" fill="hold">
                                          <p:stCondLst>
                                            <p:cond delay="0"/>
                                          </p:stCondLst>
                                        </p:cTn>
                                        <p:tgtEl>
                                          <p:spTgt spid="41993"/>
                                        </p:tgtEl>
                                        <p:attrNameLst>
                                          <p:attrName>style.visibility</p:attrName>
                                        </p:attrNameLst>
                                      </p:cBhvr>
                                      <p:to>
                                        <p:strVal val="visible"/>
                                      </p:to>
                                    </p:set>
                                    <p:animEffect transition="in" filter="dissolve">
                                      <p:cBhvr>
                                        <p:cTn id="21" dur="500"/>
                                        <p:tgtEl>
                                          <p:spTgt spid="41993"/>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42000"/>
                                        </p:tgtEl>
                                        <p:attrNameLst>
                                          <p:attrName>style.visibility</p:attrName>
                                        </p:attrNameLst>
                                      </p:cBhvr>
                                      <p:to>
                                        <p:strVal val="visible"/>
                                      </p:to>
                                    </p:set>
                                    <p:animEffect transition="in" filter="dissolve">
                                      <p:cBhvr>
                                        <p:cTn id="25" dur="500"/>
                                        <p:tgtEl>
                                          <p:spTgt spid="42000"/>
                                        </p:tgtEl>
                                      </p:cBhvr>
                                    </p:animEffect>
                                  </p:childTnLst>
                                </p:cTn>
                              </p:par>
                              <p:par>
                                <p:cTn id="26" presetID="5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Scale>
                                      <p:cBhvr>
                                        <p:cTn id="28"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4"/>
                                        </p:tgtEl>
                                        <p:attrNameLst>
                                          <p:attrName>ppt_x</p:attrName>
                                          <p:attrName>ppt_y</p:attrName>
                                        </p:attrNameLst>
                                      </p:cBhvr>
                                    </p:animMotion>
                                    <p:animEffect transition="in" filter="fade">
                                      <p:cBhvr>
                                        <p:cTn id="30" dur="1000"/>
                                        <p:tgtEl>
                                          <p:spTgt spid="4"/>
                                        </p:tgtEl>
                                      </p:cBhvr>
                                    </p:animEffect>
                                  </p:childTnLst>
                                </p:cTn>
                              </p:par>
                            </p:childTnLst>
                          </p:cTn>
                        </p:par>
                        <p:par>
                          <p:cTn id="31" fill="hold">
                            <p:stCondLst>
                              <p:cond delay="3000"/>
                            </p:stCondLst>
                            <p:childTnLst>
                              <p:par>
                                <p:cTn id="32" presetID="2" presetClass="entr" presetSubtype="2" fill="hold" grpId="0" nodeType="afterEffect">
                                  <p:stCondLst>
                                    <p:cond delay="0"/>
                                  </p:stCondLst>
                                  <p:childTnLst>
                                    <p:set>
                                      <p:cBhvr>
                                        <p:cTn id="33" dur="1" fill="hold">
                                          <p:stCondLst>
                                            <p:cond delay="0"/>
                                          </p:stCondLst>
                                        </p:cTn>
                                        <p:tgtEl>
                                          <p:spTgt spid="42001"/>
                                        </p:tgtEl>
                                        <p:attrNameLst>
                                          <p:attrName>style.visibility</p:attrName>
                                        </p:attrNameLst>
                                      </p:cBhvr>
                                      <p:to>
                                        <p:strVal val="visible"/>
                                      </p:to>
                                    </p:set>
                                    <p:anim calcmode="lin" valueType="num">
                                      <p:cBhvr additive="base">
                                        <p:cTn id="34" dur="500" fill="hold"/>
                                        <p:tgtEl>
                                          <p:spTgt spid="42001"/>
                                        </p:tgtEl>
                                        <p:attrNameLst>
                                          <p:attrName>ppt_x</p:attrName>
                                        </p:attrNameLst>
                                      </p:cBhvr>
                                      <p:tavLst>
                                        <p:tav tm="0">
                                          <p:val>
                                            <p:strVal val="1+#ppt_w/2"/>
                                          </p:val>
                                        </p:tav>
                                        <p:tav tm="100000">
                                          <p:val>
                                            <p:strVal val="#ppt_x"/>
                                          </p:val>
                                        </p:tav>
                                      </p:tavLst>
                                    </p:anim>
                                    <p:anim calcmode="lin" valueType="num">
                                      <p:cBhvr additive="base">
                                        <p:cTn id="35" dur="500" fill="hold"/>
                                        <p:tgtEl>
                                          <p:spTgt spid="42001"/>
                                        </p:tgtEl>
                                        <p:attrNameLst>
                                          <p:attrName>ppt_y</p:attrName>
                                        </p:attrNameLst>
                                      </p:cBhvr>
                                      <p:tavLst>
                                        <p:tav tm="0">
                                          <p:val>
                                            <p:strVal val="#ppt_y"/>
                                          </p:val>
                                        </p:tav>
                                        <p:tav tm="100000">
                                          <p:val>
                                            <p:strVal val="#ppt_y"/>
                                          </p:val>
                                        </p:tav>
                                      </p:tavLst>
                                    </p:anim>
                                  </p:childTnLst>
                                </p:cTn>
                              </p:par>
                              <p:par>
                                <p:cTn id="36" presetID="52"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Scale>
                                      <p:cBhvr>
                                        <p:cTn id="3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6"/>
                                        </p:tgtEl>
                                        <p:attrNameLst>
                                          <p:attrName>ppt_x</p:attrName>
                                          <p:attrName>ppt_y</p:attrName>
                                        </p:attrNameLst>
                                      </p:cBhvr>
                                    </p:animMotion>
                                    <p:animEffect transition="in" filter="fade">
                                      <p:cBhvr>
                                        <p:cTn id="40" dur="1000"/>
                                        <p:tgtEl>
                                          <p:spTgt spid="6"/>
                                        </p:tgtEl>
                                      </p:cBhvr>
                                    </p:animEffect>
                                  </p:childTnLst>
                                </p:cTn>
                              </p:par>
                            </p:childTnLst>
                          </p:cTn>
                        </p:par>
                        <p:par>
                          <p:cTn id="41" fill="hold">
                            <p:stCondLst>
                              <p:cond delay="4000"/>
                            </p:stCondLst>
                            <p:childTnLst>
                              <p:par>
                                <p:cTn id="42" presetID="2" presetClass="entr" presetSubtype="2" fill="hold" grpId="0" nodeType="afterEffect">
                                  <p:stCondLst>
                                    <p:cond delay="0"/>
                                  </p:stCondLst>
                                  <p:childTnLst>
                                    <p:set>
                                      <p:cBhvr>
                                        <p:cTn id="43" dur="1" fill="hold">
                                          <p:stCondLst>
                                            <p:cond delay="0"/>
                                          </p:stCondLst>
                                        </p:cTn>
                                        <p:tgtEl>
                                          <p:spTgt spid="42002"/>
                                        </p:tgtEl>
                                        <p:attrNameLst>
                                          <p:attrName>style.visibility</p:attrName>
                                        </p:attrNameLst>
                                      </p:cBhvr>
                                      <p:to>
                                        <p:strVal val="visible"/>
                                      </p:to>
                                    </p:set>
                                    <p:anim calcmode="lin" valueType="num">
                                      <p:cBhvr additive="base">
                                        <p:cTn id="44" dur="500" fill="hold"/>
                                        <p:tgtEl>
                                          <p:spTgt spid="42002"/>
                                        </p:tgtEl>
                                        <p:attrNameLst>
                                          <p:attrName>ppt_x</p:attrName>
                                        </p:attrNameLst>
                                      </p:cBhvr>
                                      <p:tavLst>
                                        <p:tav tm="0">
                                          <p:val>
                                            <p:strVal val="1+#ppt_w/2"/>
                                          </p:val>
                                        </p:tav>
                                        <p:tav tm="100000">
                                          <p:val>
                                            <p:strVal val="#ppt_x"/>
                                          </p:val>
                                        </p:tav>
                                      </p:tavLst>
                                    </p:anim>
                                    <p:anim calcmode="lin" valueType="num">
                                      <p:cBhvr additive="base">
                                        <p:cTn id="45" dur="500" fill="hold"/>
                                        <p:tgtEl>
                                          <p:spTgt spid="42002"/>
                                        </p:tgtEl>
                                        <p:attrNameLst>
                                          <p:attrName>ppt_y</p:attrName>
                                        </p:attrNameLst>
                                      </p:cBhvr>
                                      <p:tavLst>
                                        <p:tav tm="0">
                                          <p:val>
                                            <p:strVal val="#ppt_y"/>
                                          </p:val>
                                        </p:tav>
                                        <p:tav tm="100000">
                                          <p:val>
                                            <p:strVal val="#ppt_y"/>
                                          </p:val>
                                        </p:tav>
                                      </p:tavLst>
                                    </p:anim>
                                  </p:childTnLst>
                                </p:cTn>
                              </p:par>
                              <p:par>
                                <p:cTn id="46" presetID="52"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Scale>
                                      <p:cBhvr>
                                        <p:cTn id="48"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3"/>
                                        </p:tgtEl>
                                        <p:attrNameLst>
                                          <p:attrName>ppt_x</p:attrName>
                                          <p:attrName>ppt_y</p:attrName>
                                        </p:attrNameLst>
                                      </p:cBhvr>
                                    </p:animMotion>
                                    <p:animEffect transition="in" filter="fade">
                                      <p:cBhvr>
                                        <p:cTn id="50" dur="1000"/>
                                        <p:tgtEl>
                                          <p:spTgt spid="3"/>
                                        </p:tgtEl>
                                      </p:cBhvr>
                                    </p:animEffect>
                                  </p:childTnLst>
                                </p:cTn>
                              </p:par>
                            </p:childTnLst>
                          </p:cTn>
                        </p:par>
                        <p:par>
                          <p:cTn id="51" fill="hold">
                            <p:stCondLst>
                              <p:cond delay="5000"/>
                            </p:stCondLst>
                            <p:childTnLst>
                              <p:par>
                                <p:cTn id="52" presetID="2" presetClass="entr" presetSubtype="2" fill="hold" grpId="0" nodeType="afterEffect">
                                  <p:stCondLst>
                                    <p:cond delay="0"/>
                                  </p:stCondLst>
                                  <p:childTnLst>
                                    <p:set>
                                      <p:cBhvr>
                                        <p:cTn id="53" dur="1" fill="hold">
                                          <p:stCondLst>
                                            <p:cond delay="0"/>
                                          </p:stCondLst>
                                        </p:cTn>
                                        <p:tgtEl>
                                          <p:spTgt spid="42003"/>
                                        </p:tgtEl>
                                        <p:attrNameLst>
                                          <p:attrName>style.visibility</p:attrName>
                                        </p:attrNameLst>
                                      </p:cBhvr>
                                      <p:to>
                                        <p:strVal val="visible"/>
                                      </p:to>
                                    </p:set>
                                    <p:anim calcmode="lin" valueType="num">
                                      <p:cBhvr additive="base">
                                        <p:cTn id="54" dur="500" fill="hold"/>
                                        <p:tgtEl>
                                          <p:spTgt spid="42003"/>
                                        </p:tgtEl>
                                        <p:attrNameLst>
                                          <p:attrName>ppt_x</p:attrName>
                                        </p:attrNameLst>
                                      </p:cBhvr>
                                      <p:tavLst>
                                        <p:tav tm="0">
                                          <p:val>
                                            <p:strVal val="1+#ppt_w/2"/>
                                          </p:val>
                                        </p:tav>
                                        <p:tav tm="100000">
                                          <p:val>
                                            <p:strVal val="#ppt_x"/>
                                          </p:val>
                                        </p:tav>
                                      </p:tavLst>
                                    </p:anim>
                                    <p:anim calcmode="lin" valueType="num">
                                      <p:cBhvr additive="base">
                                        <p:cTn id="55" dur="500" fill="hold"/>
                                        <p:tgtEl>
                                          <p:spTgt spid="420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p:bldP spid="41993" grpId="0" autoUpdateAnimBg="0"/>
      <p:bldP spid="42000" grpId="0" autoUpdateAnimBg="0"/>
      <p:bldP spid="42001" grpId="0" autoUpdateAnimBg="0"/>
      <p:bldP spid="42002" grpId="0" autoUpdateAnimBg="0"/>
      <p:bldP spid="42003" grpId="0" autoUpdateAnimBg="0"/>
      <p:bldP spid="4200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3335" y="2135017"/>
            <a:ext cx="2754086" cy="438582"/>
          </a:xfrm>
          <a:prstGeom prst="rect">
            <a:avLst/>
          </a:prstGeom>
          <a:noFill/>
        </p:spPr>
        <p:txBody>
          <a:bodyPr wrap="square" lIns="68580" tIns="34290" rIns="68580" bIns="34290" rtlCol="0">
            <a:spAutoFit/>
          </a:bodyPr>
          <a:lstStyle/>
          <a:p>
            <a:pPr lvl="0" algn="ctr"/>
            <a:r>
              <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89"/>
          <p:cNvSpPr txBox="1"/>
          <p:nvPr/>
        </p:nvSpPr>
        <p:spPr>
          <a:xfrm>
            <a:off x="2676600" y="2769235"/>
            <a:ext cx="3420380" cy="460126"/>
          </a:xfrm>
          <a:prstGeom prst="rect">
            <a:avLst/>
          </a:prstGeom>
          <a:noFill/>
        </p:spPr>
        <p:txBody>
          <a:bodyPr wrap="square" lIns="68580" tIns="34290" rIns="68580" bIns="34290" rtlCol="0">
            <a:spAutoFit/>
          </a:bodyPr>
          <a:lstStyle/>
          <a:p>
            <a:pPr>
              <a:lnSpc>
                <a:spcPct val="150000"/>
              </a:lnSpc>
            </a:pPr>
            <a:r>
              <a:rPr lang="zh-CN" altLang="en-US" sz="900" dirty="0">
                <a:solidFill>
                  <a:schemeClr val="tx1">
                    <a:lumMod val="65000"/>
                    <a:lumOff val="35000"/>
                  </a:schemeClr>
                </a:solidFill>
                <a:latin typeface="微软雅黑" pitchFamily="34" charset="-122"/>
                <a:ea typeface="微软雅黑"/>
              </a:rPr>
              <a:t>您的内容打在这里，或者通过复制您的文本后，在此框中选择粘贴，并选择只保留文字；</a:t>
            </a:r>
            <a:endParaRPr lang="zh-CN" altLang="en-US" sz="900" dirty="0">
              <a:solidFill>
                <a:schemeClr val="tx1">
                  <a:lumMod val="65000"/>
                  <a:lumOff val="35000"/>
                </a:schemeClr>
              </a:solidFill>
              <a:latin typeface="华文细黑" panose="02010600040101010101" pitchFamily="2" charset="-122"/>
              <a:ea typeface="微软雅黑"/>
            </a:endParaRPr>
          </a:p>
        </p:txBody>
      </p:sp>
      <p:grpSp>
        <p:nvGrpSpPr>
          <p:cNvPr id="9" name="组合 8">
            <a:extLst>
              <a:ext uri="{FF2B5EF4-FFF2-40B4-BE49-F238E27FC236}">
                <a16:creationId xmlns:a16="http://schemas.microsoft.com/office/drawing/2014/main" id="{3A58B873-720F-4DF2-9950-A98EA6D978E9}"/>
              </a:ext>
            </a:extLst>
          </p:cNvPr>
          <p:cNvGrpSpPr/>
          <p:nvPr/>
        </p:nvGrpSpPr>
        <p:grpSpPr>
          <a:xfrm>
            <a:off x="1321782" y="1970575"/>
            <a:ext cx="1354818" cy="1354818"/>
            <a:chOff x="3029144" y="1491630"/>
            <a:chExt cx="1584176" cy="1584176"/>
          </a:xfrm>
          <a:solidFill>
            <a:schemeClr val="accent2"/>
          </a:solidFill>
        </p:grpSpPr>
        <p:sp>
          <p:nvSpPr>
            <p:cNvPr id="10" name="菱形 9">
              <a:extLst>
                <a:ext uri="{FF2B5EF4-FFF2-40B4-BE49-F238E27FC236}">
                  <a16:creationId xmlns:a16="http://schemas.microsoft.com/office/drawing/2014/main" id="{A8C19E7A-E000-4BE0-ABF9-63BFC224AC48}"/>
                </a:ext>
              </a:extLst>
            </p:cNvPr>
            <p:cNvSpPr/>
            <p:nvPr/>
          </p:nvSpPr>
          <p:spPr>
            <a:xfrm>
              <a:off x="3029144"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64">
              <a:extLst>
                <a:ext uri="{FF2B5EF4-FFF2-40B4-BE49-F238E27FC236}">
                  <a16:creationId xmlns:a16="http://schemas.microsoft.com/office/drawing/2014/main" id="{77A29297-74C1-4D7D-BBED-AB739E5D3B60}"/>
                </a:ext>
              </a:extLst>
            </p:cNvPr>
            <p:cNvSpPr txBox="1"/>
            <p:nvPr/>
          </p:nvSpPr>
          <p:spPr>
            <a:xfrm flipH="1">
              <a:off x="3184523" y="2103778"/>
              <a:ext cx="1216396" cy="395868"/>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04</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a:extLst>
              <a:ext uri="{FF2B5EF4-FFF2-40B4-BE49-F238E27FC236}">
                <a16:creationId xmlns:a16="http://schemas.microsoft.com/office/drawing/2014/main" id="{E5F931BD-FD16-4513-97D6-1C9DE42B81C0}"/>
              </a:ext>
            </a:extLst>
          </p:cNvPr>
          <p:cNvCxnSpPr/>
          <p:nvPr/>
        </p:nvCxnSpPr>
        <p:spPr>
          <a:xfrm>
            <a:off x="2676601" y="2647984"/>
            <a:ext cx="2240151"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669F5153-DEB0-4AF6-A868-1D318587B941}"/>
              </a:ext>
            </a:extLst>
          </p:cNvPr>
          <p:cNvPicPr>
            <a:picLocks noChangeAspect="1"/>
          </p:cNvPicPr>
          <p:nvPr/>
        </p:nvPicPr>
        <p:blipFill rotWithShape="1">
          <a:blip r:embed="rId3">
            <a:extLst>
              <a:ext uri="{28A0092B-C50C-407E-A947-70E740481C1C}">
                <a14:useLocalDpi xmlns:a14="http://schemas.microsoft.com/office/drawing/2010/main" val="0"/>
              </a:ext>
            </a:extLst>
          </a:blip>
          <a:srcRect l="529"/>
          <a:stretch/>
        </p:blipFill>
        <p:spPr>
          <a:xfrm>
            <a:off x="5535382" y="1270891"/>
            <a:ext cx="4776109" cy="2996688"/>
          </a:xfrm>
          <a:prstGeom prst="rect">
            <a:avLst/>
          </a:prstGeom>
        </p:spPr>
      </p:pic>
    </p:spTree>
    <p:extLst>
      <p:ext uri="{BB962C8B-B14F-4D97-AF65-F5344CB8AC3E}">
        <p14:creationId xmlns:p14="http://schemas.microsoft.com/office/powerpoint/2010/main" val="42230142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3" descr="FD1DDF730CE4456e89755B07FE1653D0# #Rectangle 13"/>
          <p:cNvSpPr>
            <a:spLocks noChangeArrowheads="1"/>
          </p:cNvSpPr>
          <p:nvPr/>
        </p:nvSpPr>
        <p:spPr bwMode="auto">
          <a:xfrm>
            <a:off x="357108" y="1717861"/>
            <a:ext cx="2594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单击此处添加简短说明，添加简短说明文字，</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a:p>
            <a:pPr algn="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此项的具体说明文字添加此处。</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p:txBody>
      </p:sp>
      <p:sp>
        <p:nvSpPr>
          <p:cNvPr id="55" name="Rectangle 13" descr="FD1DDF730CE4456e89755B07FE1653D0# #Rectangle 13"/>
          <p:cNvSpPr>
            <a:spLocks noChangeArrowheads="1"/>
          </p:cNvSpPr>
          <p:nvPr/>
        </p:nvSpPr>
        <p:spPr bwMode="auto">
          <a:xfrm>
            <a:off x="357108" y="3341487"/>
            <a:ext cx="2594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单击此处添加简短说明，添加简短说明文字，</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a:p>
            <a:pPr algn="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此项的具体说明文字添加此处。</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p:txBody>
      </p:sp>
      <p:sp>
        <p:nvSpPr>
          <p:cNvPr id="56" name="TextBox 55"/>
          <p:cNvSpPr txBox="1"/>
          <p:nvPr/>
        </p:nvSpPr>
        <p:spPr>
          <a:xfrm>
            <a:off x="1403678" y="1312404"/>
            <a:ext cx="1415772" cy="338554"/>
          </a:xfrm>
          <a:prstGeom prst="rect">
            <a:avLst/>
          </a:prstGeom>
          <a:noFill/>
        </p:spPr>
        <p:txBody>
          <a:bodyPr wrap="none" rtlCol="0">
            <a:spAutoFit/>
          </a:bodyPr>
          <a:lstStyle/>
          <a:p>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56"/>
          <p:cNvSpPr txBox="1"/>
          <p:nvPr/>
        </p:nvSpPr>
        <p:spPr>
          <a:xfrm>
            <a:off x="1403678" y="2946624"/>
            <a:ext cx="1415772" cy="338554"/>
          </a:xfrm>
          <a:prstGeom prst="rect">
            <a:avLst/>
          </a:prstGeom>
          <a:noFill/>
        </p:spPr>
        <p:txBody>
          <a:bodyPr wrap="none" rtlCol="0">
            <a:spAutoFit/>
          </a:bodyPr>
          <a:lstStyle/>
          <a:p>
            <a:pPr lvl="0"/>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Rectangle 13" descr="FD1DDF730CE4456e89755B07FE1653D0# #Rectangle 13"/>
          <p:cNvSpPr>
            <a:spLocks noChangeArrowheads="1"/>
          </p:cNvSpPr>
          <p:nvPr/>
        </p:nvSpPr>
        <p:spPr bwMode="auto">
          <a:xfrm>
            <a:off x="6117748" y="2527782"/>
            <a:ext cx="2594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单击此处添加简短说明，添加简短说明文字，</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a:p>
            <a:pP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此项的具体说明文字添加此处。</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p:txBody>
      </p:sp>
      <p:sp>
        <p:nvSpPr>
          <p:cNvPr id="59" name="TextBox 58"/>
          <p:cNvSpPr txBox="1"/>
          <p:nvPr/>
        </p:nvSpPr>
        <p:spPr>
          <a:xfrm>
            <a:off x="6156177" y="2113214"/>
            <a:ext cx="1415772" cy="338554"/>
          </a:xfrm>
          <a:prstGeom prst="rect">
            <a:avLst/>
          </a:prstGeom>
          <a:noFill/>
        </p:spPr>
        <p:txBody>
          <a:bodyPr wrap="none" rtlCol="0">
            <a:spAutoFit/>
          </a:bodyPr>
          <a:lstStyle/>
          <a:p>
            <a:pPr lvl="0"/>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组合 59"/>
          <p:cNvGrpSpPr/>
          <p:nvPr/>
        </p:nvGrpSpPr>
        <p:grpSpPr>
          <a:xfrm>
            <a:off x="3464073" y="985642"/>
            <a:ext cx="1354818" cy="1354818"/>
            <a:chOff x="1369994" y="2067694"/>
            <a:chExt cx="1584176" cy="1584176"/>
          </a:xfrm>
          <a:solidFill>
            <a:schemeClr val="accent1"/>
          </a:solidFill>
        </p:grpSpPr>
        <p:sp>
          <p:nvSpPr>
            <p:cNvPr id="61" name="菱形 60"/>
            <p:cNvSpPr/>
            <p:nvPr/>
          </p:nvSpPr>
          <p:spPr>
            <a:xfrm>
              <a:off x="1369994" y="2067694"/>
              <a:ext cx="1584176" cy="158417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TextBox 61"/>
            <p:cNvSpPr txBox="1"/>
            <p:nvPr/>
          </p:nvSpPr>
          <p:spPr>
            <a:xfrm flipH="1">
              <a:off x="1634258" y="2679842"/>
              <a:ext cx="1091487" cy="359881"/>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01</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3" name="组合 62"/>
          <p:cNvGrpSpPr/>
          <p:nvPr/>
        </p:nvGrpSpPr>
        <p:grpSpPr>
          <a:xfrm>
            <a:off x="4269495" y="1802284"/>
            <a:ext cx="1354818" cy="1354818"/>
            <a:chOff x="3029144" y="1491630"/>
            <a:chExt cx="1584176" cy="1584176"/>
          </a:xfrm>
          <a:solidFill>
            <a:schemeClr val="accent2"/>
          </a:solidFill>
        </p:grpSpPr>
        <p:sp>
          <p:nvSpPr>
            <p:cNvPr id="64" name="菱形 63"/>
            <p:cNvSpPr/>
            <p:nvPr/>
          </p:nvSpPr>
          <p:spPr>
            <a:xfrm>
              <a:off x="3029144"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TextBox 64"/>
            <p:cNvSpPr txBox="1"/>
            <p:nvPr/>
          </p:nvSpPr>
          <p:spPr>
            <a:xfrm flipH="1">
              <a:off x="3319581" y="2103778"/>
              <a:ext cx="1091487" cy="359881"/>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02</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6" name="组合 65"/>
          <p:cNvGrpSpPr/>
          <p:nvPr/>
        </p:nvGrpSpPr>
        <p:grpSpPr>
          <a:xfrm>
            <a:off x="3464073" y="2618926"/>
            <a:ext cx="1354818" cy="1354818"/>
            <a:chOff x="4577170" y="2067694"/>
            <a:chExt cx="1584176" cy="1584176"/>
          </a:xfrm>
          <a:solidFill>
            <a:schemeClr val="accent3"/>
          </a:solidFill>
        </p:grpSpPr>
        <p:sp>
          <p:nvSpPr>
            <p:cNvPr id="67" name="菱形 66"/>
            <p:cNvSpPr/>
            <p:nvPr/>
          </p:nvSpPr>
          <p:spPr>
            <a:xfrm>
              <a:off x="4577170" y="2067694"/>
              <a:ext cx="1584176" cy="158417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67"/>
            <p:cNvSpPr txBox="1"/>
            <p:nvPr/>
          </p:nvSpPr>
          <p:spPr>
            <a:xfrm flipH="1">
              <a:off x="4841434" y="2679842"/>
              <a:ext cx="1091487" cy="359881"/>
            </a:xfrm>
            <a:prstGeom prst="rect">
              <a:avLst/>
            </a:prstGeom>
            <a:noFill/>
          </p:spPr>
          <p:txBody>
            <a:bodyPr wrap="non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03</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9" name="组合 68"/>
          <p:cNvGrpSpPr/>
          <p:nvPr/>
        </p:nvGrpSpPr>
        <p:grpSpPr>
          <a:xfrm>
            <a:off x="4269495" y="3435569"/>
            <a:ext cx="1354818" cy="1354818"/>
            <a:chOff x="6145277" y="1491630"/>
            <a:chExt cx="1584176" cy="1584176"/>
          </a:xfrm>
          <a:solidFill>
            <a:schemeClr val="accent4"/>
          </a:solidFill>
        </p:grpSpPr>
        <p:sp>
          <p:nvSpPr>
            <p:cNvPr id="70" name="菱形 69"/>
            <p:cNvSpPr/>
            <p:nvPr/>
          </p:nvSpPr>
          <p:spPr>
            <a:xfrm>
              <a:off x="6145277"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TextBox 70"/>
            <p:cNvSpPr txBox="1"/>
            <p:nvPr/>
          </p:nvSpPr>
          <p:spPr>
            <a:xfrm flipH="1">
              <a:off x="6383367" y="2103778"/>
              <a:ext cx="1107998" cy="359881"/>
            </a:xfrm>
            <a:prstGeom prst="rect">
              <a:avLst/>
            </a:prstGeom>
            <a:noFill/>
          </p:spPr>
          <p:txBody>
            <a:bodyPr wrap="square"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04</a:t>
              </a:r>
              <a:endParaRPr lang="zh-CN" altLang="en-US" sz="1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72" name="直接连接符 71"/>
          <p:cNvCxnSpPr>
            <a:stCxn id="61" idx="1"/>
          </p:cNvCxnSpPr>
          <p:nvPr/>
        </p:nvCxnSpPr>
        <p:spPr>
          <a:xfrm flipH="1">
            <a:off x="1259633" y="1663051"/>
            <a:ext cx="220444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259633" y="3296335"/>
            <a:ext cx="220444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624314" y="2479693"/>
            <a:ext cx="2240151"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70" idx="3"/>
          </p:cNvCxnSpPr>
          <p:nvPr/>
        </p:nvCxnSpPr>
        <p:spPr>
          <a:xfrm>
            <a:off x="5624314" y="4112978"/>
            <a:ext cx="2260055"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76" name="Rectangle 13" descr="FD1DDF730CE4456e89755B07FE1653D0# #Rectangle 13"/>
          <p:cNvSpPr>
            <a:spLocks noChangeArrowheads="1"/>
          </p:cNvSpPr>
          <p:nvPr/>
        </p:nvSpPr>
        <p:spPr bwMode="auto">
          <a:xfrm>
            <a:off x="6153752" y="4158462"/>
            <a:ext cx="2594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单击此处添加简短说明，添加简短说明文字，</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a:p>
            <a:pPr eaLnBrk="1" hangingPunct="1">
              <a:spcBef>
                <a:spcPct val="0"/>
              </a:spcBef>
              <a:buNone/>
              <a:defRPr/>
            </a:pPr>
            <a:r>
              <a:rPr lang="zh-CN" altLang="en-US" sz="900" dirty="0">
                <a:solidFill>
                  <a:schemeClr val="bg1">
                    <a:lumMod val="75000"/>
                  </a:schemeClr>
                </a:solidFill>
                <a:latin typeface="微软雅黑" pitchFamily="34" charset="-122"/>
                <a:ea typeface="微软雅黑" pitchFamily="34" charset="-122"/>
                <a:sym typeface="微软雅黑" panose="020B0503020204020204" pitchFamily="34" charset="-122"/>
              </a:rPr>
              <a:t>此项的具体说明文字添加此处。</a:t>
            </a:r>
            <a:endParaRPr lang="en-US" altLang="zh-CN" sz="900" dirty="0">
              <a:solidFill>
                <a:schemeClr val="bg1">
                  <a:lumMod val="75000"/>
                </a:schemeClr>
              </a:solidFill>
              <a:latin typeface="微软雅黑" pitchFamily="34" charset="-122"/>
              <a:ea typeface="微软雅黑" pitchFamily="34" charset="-122"/>
              <a:sym typeface="微软雅黑" panose="020B0503020204020204" pitchFamily="34" charset="-122"/>
            </a:endParaRPr>
          </a:p>
        </p:txBody>
      </p:sp>
      <p:sp>
        <p:nvSpPr>
          <p:cNvPr id="77" name="TextBox 76"/>
          <p:cNvSpPr txBox="1"/>
          <p:nvPr/>
        </p:nvSpPr>
        <p:spPr>
          <a:xfrm>
            <a:off x="6156177" y="3743894"/>
            <a:ext cx="1415772" cy="338554"/>
          </a:xfrm>
          <a:prstGeom prst="rect">
            <a:avLst/>
          </a:prstGeom>
          <a:noFill/>
        </p:spPr>
        <p:txBody>
          <a:bodyPr wrap="none" rtlCol="0">
            <a:spAutoFit/>
          </a:bodyPr>
          <a:lstStyle/>
          <a:p>
            <a:pPr lvl="0"/>
            <a:r>
              <a:rPr lang="zh-CN" altLang="en-US"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16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59">
            <a:extLst>
              <a:ext uri="{FF2B5EF4-FFF2-40B4-BE49-F238E27FC236}">
                <a16:creationId xmlns:a16="http://schemas.microsoft.com/office/drawing/2014/main" id="{DDC06C21-3C4A-4FF9-BA11-5B35D23B7406}"/>
              </a:ext>
            </a:extLst>
          </p:cNvPr>
          <p:cNvSpPr txBox="1">
            <a:spLocks noChangeArrowheads="1"/>
          </p:cNvSpPr>
          <p:nvPr/>
        </p:nvSpPr>
        <p:spPr bwMode="auto">
          <a:xfrm>
            <a:off x="-6491" y="448308"/>
            <a:ext cx="2259285" cy="474841"/>
          </a:xfrm>
          <a:prstGeom prst="rect">
            <a:avLst/>
          </a:prstGeom>
          <a:solidFill>
            <a:schemeClr val="accent2"/>
          </a:solidFill>
          <a:ln>
            <a:noFill/>
          </a:ln>
          <a:extLst/>
        </p:spPr>
        <p:txBody>
          <a:bodyPr wrap="square" lIns="68550" tIns="34274" rIns="68550" bIns="34274">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469">
              <a:lnSpc>
                <a:spcPct val="120000"/>
              </a:lnSpc>
              <a:defRPr/>
            </a:pPr>
            <a:r>
              <a:rPr lang="zh-CN" altLang="en-US" sz="2400" kern="0" dirty="0">
                <a:solidFill>
                  <a:schemeClr val="bg1"/>
                </a:solidFill>
                <a:latin typeface="微软雅黑" pitchFamily="34" charset="-122"/>
                <a:ea typeface="微软雅黑" pitchFamily="34" charset="-122"/>
              </a:rPr>
              <a:t>目录</a:t>
            </a:r>
            <a:r>
              <a:rPr lang="zh-CN" altLang="en-US" sz="2000" kern="0" dirty="0">
                <a:solidFill>
                  <a:schemeClr val="bg1"/>
                </a:solidFill>
                <a:latin typeface="微软雅黑" pitchFamily="34" charset="-122"/>
                <a:ea typeface="微软雅黑" pitchFamily="34" charset="-122"/>
              </a:rPr>
              <a:t> </a:t>
            </a:r>
            <a:r>
              <a:rPr lang="en-US" altLang="zh-CN" sz="2000" kern="0" dirty="0">
                <a:solidFill>
                  <a:schemeClr val="bg1"/>
                </a:solidFill>
                <a:latin typeface="微软雅黑" pitchFamily="34" charset="-122"/>
                <a:ea typeface="微软雅黑" pitchFamily="34" charset="-122"/>
              </a:rPr>
              <a:t>/</a:t>
            </a:r>
            <a:r>
              <a:rPr lang="en-US" altLang="zh-CN" sz="1600" kern="0" dirty="0">
                <a:solidFill>
                  <a:schemeClr val="bg1"/>
                </a:solidFill>
                <a:latin typeface="微软雅黑" pitchFamily="34" charset="-122"/>
                <a:ea typeface="微软雅黑" pitchFamily="34" charset="-122"/>
              </a:rPr>
              <a:t>Contents</a:t>
            </a:r>
            <a:endParaRPr lang="en-US" altLang="ko-KR" sz="1600"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058462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1000"/>
                                        <p:tgtEl>
                                          <p:spTgt spid="56"/>
                                        </p:tgtEl>
                                      </p:cBhvr>
                                    </p:animEffect>
                                    <p:anim calcmode="lin" valueType="num">
                                      <p:cBhvr>
                                        <p:cTn id="21" dur="1000" fill="hold"/>
                                        <p:tgtEl>
                                          <p:spTgt spid="56"/>
                                        </p:tgtEl>
                                        <p:attrNameLst>
                                          <p:attrName>ppt_x</p:attrName>
                                        </p:attrNameLst>
                                      </p:cBhvr>
                                      <p:tavLst>
                                        <p:tav tm="0">
                                          <p:val>
                                            <p:strVal val="#ppt_x"/>
                                          </p:val>
                                        </p:tav>
                                        <p:tav tm="100000">
                                          <p:val>
                                            <p:strVal val="#ppt_x"/>
                                          </p:val>
                                        </p:tav>
                                      </p:tavLst>
                                    </p:anim>
                                    <p:anim calcmode="lin" valueType="num">
                                      <p:cBhvr>
                                        <p:cTn id="22" dur="1000" fill="hold"/>
                                        <p:tgtEl>
                                          <p:spTgt spid="5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1000"/>
                                        <p:tgtEl>
                                          <p:spTgt spid="52"/>
                                        </p:tgtEl>
                                      </p:cBhvr>
                                    </p:animEffect>
                                    <p:anim calcmode="lin" valueType="num">
                                      <p:cBhvr>
                                        <p:cTn id="26" dur="1000" fill="hold"/>
                                        <p:tgtEl>
                                          <p:spTgt spid="52"/>
                                        </p:tgtEl>
                                        <p:attrNameLst>
                                          <p:attrName>ppt_x</p:attrName>
                                        </p:attrNameLst>
                                      </p:cBhvr>
                                      <p:tavLst>
                                        <p:tav tm="0">
                                          <p:val>
                                            <p:strVal val="#ppt_x"/>
                                          </p:val>
                                        </p:tav>
                                        <p:tav tm="100000">
                                          <p:val>
                                            <p:strVal val="#ppt_x"/>
                                          </p:val>
                                        </p:tav>
                                      </p:tavLst>
                                    </p:anim>
                                    <p:anim calcmode="lin" valueType="num">
                                      <p:cBhvr>
                                        <p:cTn id="27" dur="1000" fill="hold"/>
                                        <p:tgtEl>
                                          <p:spTgt spid="52"/>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1+#ppt_w/2"/>
                                          </p:val>
                                        </p:tav>
                                        <p:tav tm="100000">
                                          <p:val>
                                            <p:strVal val="#ppt_x"/>
                                          </p:val>
                                        </p:tav>
                                      </p:tavLst>
                                    </p:anim>
                                    <p:anim calcmode="lin" valueType="num">
                                      <p:cBhvr additive="base">
                                        <p:cTn id="32" dur="500" fill="hold"/>
                                        <p:tgtEl>
                                          <p:spTgt spid="63"/>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left)">
                                      <p:cBhvr>
                                        <p:cTn id="36" dur="500"/>
                                        <p:tgtEl>
                                          <p:spTgt spid="74"/>
                                        </p:tgtEl>
                                      </p:cBhvr>
                                    </p:animEffect>
                                  </p:childTnLst>
                                </p:cTn>
                              </p:par>
                            </p:childTnLst>
                          </p:cTn>
                        </p:par>
                        <p:par>
                          <p:cTn id="37" fill="hold">
                            <p:stCondLst>
                              <p:cond delay="3500"/>
                            </p:stCondLst>
                            <p:childTnLst>
                              <p:par>
                                <p:cTn id="38" presetID="47" presetClass="entr" presetSubtype="0"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1000"/>
                                        <p:tgtEl>
                                          <p:spTgt spid="59"/>
                                        </p:tgtEl>
                                      </p:cBhvr>
                                    </p:animEffect>
                                    <p:anim calcmode="lin" valueType="num">
                                      <p:cBhvr>
                                        <p:cTn id="41" dur="1000" fill="hold"/>
                                        <p:tgtEl>
                                          <p:spTgt spid="59"/>
                                        </p:tgtEl>
                                        <p:attrNameLst>
                                          <p:attrName>ppt_x</p:attrName>
                                        </p:attrNameLst>
                                      </p:cBhvr>
                                      <p:tavLst>
                                        <p:tav tm="0">
                                          <p:val>
                                            <p:strVal val="#ppt_x"/>
                                          </p:val>
                                        </p:tav>
                                        <p:tav tm="100000">
                                          <p:val>
                                            <p:strVal val="#ppt_x"/>
                                          </p:val>
                                        </p:tav>
                                      </p:tavLst>
                                    </p:anim>
                                    <p:anim calcmode="lin" valueType="num">
                                      <p:cBhvr>
                                        <p:cTn id="42" dur="1000" fill="hold"/>
                                        <p:tgtEl>
                                          <p:spTgt spid="5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 presetClass="entr" presetSubtype="8" fill="hold"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0-#ppt_w/2"/>
                                          </p:val>
                                        </p:tav>
                                        <p:tav tm="100000">
                                          <p:val>
                                            <p:strVal val="#ppt_x"/>
                                          </p:val>
                                        </p:tav>
                                      </p:tavLst>
                                    </p:anim>
                                    <p:anim calcmode="lin" valueType="num">
                                      <p:cBhvr additive="base">
                                        <p:cTn id="52" dur="500" fill="hold"/>
                                        <p:tgtEl>
                                          <p:spTgt spid="66"/>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2" presetClass="entr" presetSubtype="2" fill="hold"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wipe(right)">
                                      <p:cBhvr>
                                        <p:cTn id="56" dur="500"/>
                                        <p:tgtEl>
                                          <p:spTgt spid="73"/>
                                        </p:tgtEl>
                                      </p:cBhvr>
                                    </p:animEffect>
                                  </p:childTnLst>
                                </p:cTn>
                              </p:par>
                            </p:childTnLst>
                          </p:cTn>
                        </p:par>
                        <p:par>
                          <p:cTn id="57" fill="hold">
                            <p:stCondLst>
                              <p:cond delay="5500"/>
                            </p:stCondLst>
                            <p:childTnLst>
                              <p:par>
                                <p:cTn id="58" presetID="47" presetClass="entr" presetSubtype="0" fill="hold" grpId="0" nodeType="after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1000"/>
                                        <p:tgtEl>
                                          <p:spTgt spid="57"/>
                                        </p:tgtEl>
                                      </p:cBhvr>
                                    </p:animEffect>
                                    <p:anim calcmode="lin" valueType="num">
                                      <p:cBhvr>
                                        <p:cTn id="61" dur="1000" fill="hold"/>
                                        <p:tgtEl>
                                          <p:spTgt spid="57"/>
                                        </p:tgtEl>
                                        <p:attrNameLst>
                                          <p:attrName>ppt_x</p:attrName>
                                        </p:attrNameLst>
                                      </p:cBhvr>
                                      <p:tavLst>
                                        <p:tav tm="0">
                                          <p:val>
                                            <p:strVal val="#ppt_x"/>
                                          </p:val>
                                        </p:tav>
                                        <p:tav tm="100000">
                                          <p:val>
                                            <p:strVal val="#ppt_x"/>
                                          </p:val>
                                        </p:tav>
                                      </p:tavLst>
                                    </p:anim>
                                    <p:anim calcmode="lin" valueType="num">
                                      <p:cBhvr>
                                        <p:cTn id="62" dur="1000" fill="hold"/>
                                        <p:tgtEl>
                                          <p:spTgt spid="5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1000"/>
                                        <p:tgtEl>
                                          <p:spTgt spid="55"/>
                                        </p:tgtEl>
                                      </p:cBhvr>
                                    </p:animEffect>
                                    <p:anim calcmode="lin" valueType="num">
                                      <p:cBhvr>
                                        <p:cTn id="66" dur="1000" fill="hold"/>
                                        <p:tgtEl>
                                          <p:spTgt spid="55"/>
                                        </p:tgtEl>
                                        <p:attrNameLst>
                                          <p:attrName>ppt_x</p:attrName>
                                        </p:attrNameLst>
                                      </p:cBhvr>
                                      <p:tavLst>
                                        <p:tav tm="0">
                                          <p:val>
                                            <p:strVal val="#ppt_x"/>
                                          </p:val>
                                        </p:tav>
                                        <p:tav tm="100000">
                                          <p:val>
                                            <p:strVal val="#ppt_x"/>
                                          </p:val>
                                        </p:tav>
                                      </p:tavLst>
                                    </p:anim>
                                    <p:anim calcmode="lin" valueType="num">
                                      <p:cBhvr>
                                        <p:cTn id="67" dur="1000" fill="hold"/>
                                        <p:tgtEl>
                                          <p:spTgt spid="55"/>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 presetClass="entr" presetSubtype="2"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additive="base">
                                        <p:cTn id="71" dur="500" fill="hold"/>
                                        <p:tgtEl>
                                          <p:spTgt spid="69"/>
                                        </p:tgtEl>
                                        <p:attrNameLst>
                                          <p:attrName>ppt_x</p:attrName>
                                        </p:attrNameLst>
                                      </p:cBhvr>
                                      <p:tavLst>
                                        <p:tav tm="0">
                                          <p:val>
                                            <p:strVal val="1+#ppt_w/2"/>
                                          </p:val>
                                        </p:tav>
                                        <p:tav tm="100000">
                                          <p:val>
                                            <p:strVal val="#ppt_x"/>
                                          </p:val>
                                        </p:tav>
                                      </p:tavLst>
                                    </p:anim>
                                    <p:anim calcmode="lin" valueType="num">
                                      <p:cBhvr additive="base">
                                        <p:cTn id="72" dur="500" fill="hold"/>
                                        <p:tgtEl>
                                          <p:spTgt spid="69"/>
                                        </p:tgtEl>
                                        <p:attrNameLst>
                                          <p:attrName>ppt_y</p:attrName>
                                        </p:attrNameLst>
                                      </p:cBhvr>
                                      <p:tavLst>
                                        <p:tav tm="0">
                                          <p:val>
                                            <p:strVal val="#ppt_y"/>
                                          </p:val>
                                        </p:tav>
                                        <p:tav tm="100000">
                                          <p:val>
                                            <p:strVal val="#ppt_y"/>
                                          </p:val>
                                        </p:tav>
                                      </p:tavLst>
                                    </p:anim>
                                  </p:childTnLst>
                                </p:cTn>
                              </p:par>
                            </p:childTnLst>
                          </p:cTn>
                        </p:par>
                        <p:par>
                          <p:cTn id="73" fill="hold">
                            <p:stCondLst>
                              <p:cond delay="7000"/>
                            </p:stCondLst>
                            <p:childTnLst>
                              <p:par>
                                <p:cTn id="74" presetID="22" presetClass="entr" presetSubtype="8" fill="hold" nodeType="after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wipe(left)">
                                      <p:cBhvr>
                                        <p:cTn id="76" dur="500"/>
                                        <p:tgtEl>
                                          <p:spTgt spid="75"/>
                                        </p:tgtEl>
                                      </p:cBhvr>
                                    </p:animEffect>
                                  </p:childTnLst>
                                </p:cTn>
                              </p:par>
                            </p:childTnLst>
                          </p:cTn>
                        </p:par>
                        <p:par>
                          <p:cTn id="77" fill="hold">
                            <p:stCondLst>
                              <p:cond delay="7500"/>
                            </p:stCondLst>
                            <p:childTnLst>
                              <p:par>
                                <p:cTn id="78" presetID="47" presetClass="entr" presetSubtype="0" fill="hold" grpId="0" nodeType="after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1000"/>
                                        <p:tgtEl>
                                          <p:spTgt spid="77"/>
                                        </p:tgtEl>
                                      </p:cBhvr>
                                    </p:animEffect>
                                    <p:anim calcmode="lin" valueType="num">
                                      <p:cBhvr>
                                        <p:cTn id="81" dur="1000" fill="hold"/>
                                        <p:tgtEl>
                                          <p:spTgt spid="77"/>
                                        </p:tgtEl>
                                        <p:attrNameLst>
                                          <p:attrName>ppt_x</p:attrName>
                                        </p:attrNameLst>
                                      </p:cBhvr>
                                      <p:tavLst>
                                        <p:tav tm="0">
                                          <p:val>
                                            <p:strVal val="#ppt_x"/>
                                          </p:val>
                                        </p:tav>
                                        <p:tav tm="100000">
                                          <p:val>
                                            <p:strVal val="#ppt_x"/>
                                          </p:val>
                                        </p:tav>
                                      </p:tavLst>
                                    </p:anim>
                                    <p:anim calcmode="lin" valueType="num">
                                      <p:cBhvr>
                                        <p:cTn id="82" dur="1000" fill="hold"/>
                                        <p:tgtEl>
                                          <p:spTgt spid="77"/>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1000"/>
                                        <p:tgtEl>
                                          <p:spTgt spid="76"/>
                                        </p:tgtEl>
                                      </p:cBhvr>
                                    </p:animEffect>
                                    <p:anim calcmode="lin" valueType="num">
                                      <p:cBhvr>
                                        <p:cTn id="86" dur="1000" fill="hold"/>
                                        <p:tgtEl>
                                          <p:spTgt spid="76"/>
                                        </p:tgtEl>
                                        <p:attrNameLst>
                                          <p:attrName>ppt_x</p:attrName>
                                        </p:attrNameLst>
                                      </p:cBhvr>
                                      <p:tavLst>
                                        <p:tav tm="0">
                                          <p:val>
                                            <p:strVal val="#ppt_x"/>
                                          </p:val>
                                        </p:tav>
                                        <p:tav tm="100000">
                                          <p:val>
                                            <p:strVal val="#ppt_x"/>
                                          </p:val>
                                        </p:tav>
                                      </p:tavLst>
                                    </p:anim>
                                    <p:anim calcmode="lin" valueType="num">
                                      <p:cBhvr>
                                        <p:cTn id="87"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6" grpId="0"/>
      <p:bldP spid="57" grpId="0"/>
      <p:bldP spid="58" grpId="0"/>
      <p:bldP spid="59" grpId="0"/>
      <p:bldP spid="76" grpId="0"/>
      <p:bldP spid="77" grpId="0"/>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272947" y="1612551"/>
            <a:ext cx="1285399" cy="12854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p:cNvSpPr/>
          <p:nvPr/>
        </p:nvSpPr>
        <p:spPr>
          <a:xfrm rot="5400000">
            <a:off x="4557179" y="1612586"/>
            <a:ext cx="1285469" cy="1285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Rectangle 42"/>
          <p:cNvSpPr/>
          <p:nvPr/>
        </p:nvSpPr>
        <p:spPr>
          <a:xfrm rot="10800000">
            <a:off x="4558346" y="2900077"/>
            <a:ext cx="1285399" cy="12854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Rectangle 38"/>
          <p:cNvSpPr/>
          <p:nvPr/>
        </p:nvSpPr>
        <p:spPr>
          <a:xfrm rot="16200000">
            <a:off x="3274044" y="2900113"/>
            <a:ext cx="1285469" cy="12853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Group 104"/>
          <p:cNvGrpSpPr/>
          <p:nvPr/>
        </p:nvGrpSpPr>
        <p:grpSpPr>
          <a:xfrm>
            <a:off x="2929742" y="1893747"/>
            <a:ext cx="723036" cy="723076"/>
            <a:chOff x="2847975" y="2058809"/>
            <a:chExt cx="811251" cy="811251"/>
          </a:xfrm>
        </p:grpSpPr>
        <p:sp>
          <p:nvSpPr>
            <p:cNvPr id="25" name="Oval 24"/>
            <p:cNvSpPr/>
            <p:nvPr/>
          </p:nvSpPr>
          <p:spPr>
            <a:xfrm>
              <a:off x="2847975" y="2058809"/>
              <a:ext cx="811251" cy="8112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p:nvPr/>
          </p:nvSpPr>
          <p:spPr>
            <a:xfrm>
              <a:off x="2966753" y="2177587"/>
              <a:ext cx="573697" cy="57369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75"/>
            <p:cNvSpPr>
              <a:spLocks noEditPoints="1"/>
            </p:cNvSpPr>
            <p:nvPr/>
          </p:nvSpPr>
          <p:spPr bwMode="auto">
            <a:xfrm>
              <a:off x="3086099" y="2293109"/>
              <a:ext cx="325916" cy="328522"/>
            </a:xfrm>
            <a:custGeom>
              <a:avLst/>
              <a:gdLst/>
              <a:ahLst/>
              <a:cxnLst>
                <a:cxn ang="0">
                  <a:pos x="11" y="57"/>
                </a:cxn>
                <a:cxn ang="0">
                  <a:pos x="8" y="58"/>
                </a:cxn>
                <a:cxn ang="0">
                  <a:pos x="5" y="57"/>
                </a:cxn>
                <a:cxn ang="0">
                  <a:pos x="1" y="53"/>
                </a:cxn>
                <a:cxn ang="0">
                  <a:pos x="0" y="50"/>
                </a:cxn>
                <a:cxn ang="0">
                  <a:pos x="1" y="47"/>
                </a:cxn>
                <a:cxn ang="0">
                  <a:pos x="25" y="22"/>
                </a:cxn>
                <a:cxn ang="0">
                  <a:pos x="35" y="33"/>
                </a:cxn>
                <a:cxn ang="0">
                  <a:pos x="11" y="57"/>
                </a:cxn>
                <a:cxn ang="0">
                  <a:pos x="10" y="45"/>
                </a:cxn>
                <a:cxn ang="0">
                  <a:pos x="8" y="48"/>
                </a:cxn>
                <a:cxn ang="0">
                  <a:pos x="10" y="50"/>
                </a:cxn>
                <a:cxn ang="0">
                  <a:pos x="12" y="48"/>
                </a:cxn>
                <a:cxn ang="0">
                  <a:pos x="10" y="45"/>
                </a:cxn>
                <a:cxn ang="0">
                  <a:pos x="57" y="21"/>
                </a:cxn>
                <a:cxn ang="0">
                  <a:pos x="42" y="32"/>
                </a:cxn>
                <a:cxn ang="0">
                  <a:pos x="26" y="16"/>
                </a:cxn>
                <a:cxn ang="0">
                  <a:pos x="42" y="0"/>
                </a:cxn>
                <a:cxn ang="0">
                  <a:pos x="50" y="2"/>
                </a:cxn>
                <a:cxn ang="0">
                  <a:pos x="51" y="3"/>
                </a:cxn>
                <a:cxn ang="0">
                  <a:pos x="50" y="4"/>
                </a:cxn>
                <a:cxn ang="0">
                  <a:pos x="40" y="10"/>
                </a:cxn>
                <a:cxn ang="0">
                  <a:pos x="40" y="18"/>
                </a:cxn>
                <a:cxn ang="0">
                  <a:pos x="47" y="22"/>
                </a:cxn>
                <a:cxn ang="0">
                  <a:pos x="57" y="16"/>
                </a:cxn>
                <a:cxn ang="0">
                  <a:pos x="58" y="17"/>
                </a:cxn>
                <a:cxn ang="0">
                  <a:pos x="57" y="21"/>
                </a:cxn>
              </a:cxnLst>
              <a:rect l="0" t="0" r="r" b="b"/>
              <a:pathLst>
                <a:path w="58" h="58">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bg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105"/>
          <p:cNvGrpSpPr/>
          <p:nvPr/>
        </p:nvGrpSpPr>
        <p:grpSpPr>
          <a:xfrm>
            <a:off x="5454793" y="1893747"/>
            <a:ext cx="723036" cy="723076"/>
            <a:chOff x="4844787" y="1172442"/>
            <a:chExt cx="811251" cy="811251"/>
          </a:xfrm>
        </p:grpSpPr>
        <p:sp>
          <p:nvSpPr>
            <p:cNvPr id="31" name="Oval 30"/>
            <p:cNvSpPr/>
            <p:nvPr/>
          </p:nvSpPr>
          <p:spPr>
            <a:xfrm rot="5400000">
              <a:off x="4844787" y="1172442"/>
              <a:ext cx="811251" cy="8112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Oval 31"/>
            <p:cNvSpPr/>
            <p:nvPr/>
          </p:nvSpPr>
          <p:spPr>
            <a:xfrm rot="5400000">
              <a:off x="4963563" y="1291220"/>
              <a:ext cx="573697" cy="57369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32"/>
            <p:cNvSpPr>
              <a:spLocks noEditPoints="1"/>
            </p:cNvSpPr>
            <p:nvPr/>
          </p:nvSpPr>
          <p:spPr bwMode="auto">
            <a:xfrm>
              <a:off x="5086350" y="1387475"/>
              <a:ext cx="347469" cy="332362"/>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106"/>
          <p:cNvGrpSpPr/>
          <p:nvPr/>
        </p:nvGrpSpPr>
        <p:grpSpPr>
          <a:xfrm>
            <a:off x="5466306" y="3181274"/>
            <a:ext cx="723036" cy="723076"/>
            <a:chOff x="5732424" y="3172832"/>
            <a:chExt cx="811251" cy="811251"/>
          </a:xfrm>
        </p:grpSpPr>
        <p:sp>
          <p:nvSpPr>
            <p:cNvPr id="44" name="Oval 43"/>
            <p:cNvSpPr/>
            <p:nvPr/>
          </p:nvSpPr>
          <p:spPr>
            <a:xfrm rot="10800000">
              <a:off x="5732424" y="3172832"/>
              <a:ext cx="811251" cy="8112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6" name="Oval 45"/>
            <p:cNvSpPr/>
            <p:nvPr/>
          </p:nvSpPr>
          <p:spPr>
            <a:xfrm rot="10800000">
              <a:off x="5851200" y="3291608"/>
              <a:ext cx="573697" cy="57369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62"/>
            <p:cNvSpPr>
              <a:spLocks noEditPoints="1"/>
            </p:cNvSpPr>
            <p:nvPr/>
          </p:nvSpPr>
          <p:spPr bwMode="auto">
            <a:xfrm>
              <a:off x="5980092" y="3411731"/>
              <a:ext cx="334963" cy="33764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107"/>
          <p:cNvGrpSpPr/>
          <p:nvPr/>
        </p:nvGrpSpPr>
        <p:grpSpPr>
          <a:xfrm>
            <a:off x="2924568" y="3181274"/>
            <a:ext cx="723036" cy="723076"/>
            <a:chOff x="3735612" y="4059199"/>
            <a:chExt cx="811251" cy="811251"/>
          </a:xfrm>
        </p:grpSpPr>
        <p:sp>
          <p:nvSpPr>
            <p:cNvPr id="40" name="Oval 39"/>
            <p:cNvSpPr/>
            <p:nvPr/>
          </p:nvSpPr>
          <p:spPr>
            <a:xfrm rot="16200000">
              <a:off x="3735612" y="4059199"/>
              <a:ext cx="811251" cy="8112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Oval 40"/>
            <p:cNvSpPr/>
            <p:nvPr/>
          </p:nvSpPr>
          <p:spPr>
            <a:xfrm rot="16200000">
              <a:off x="3854390" y="4177975"/>
              <a:ext cx="573697" cy="57369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38"/>
            <p:cNvSpPr>
              <a:spLocks noEditPoints="1"/>
            </p:cNvSpPr>
            <p:nvPr/>
          </p:nvSpPr>
          <p:spPr bwMode="auto">
            <a:xfrm>
              <a:off x="4002794" y="4262526"/>
              <a:ext cx="283462" cy="414121"/>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Text Placeholder 3"/>
          <p:cNvSpPr txBox="1">
            <a:spLocks/>
          </p:cNvSpPr>
          <p:nvPr/>
        </p:nvSpPr>
        <p:spPr>
          <a:xfrm>
            <a:off x="3633518" y="2358998"/>
            <a:ext cx="564257" cy="2031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zh-CN" altLang="en-US" sz="11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11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 Placeholder 3"/>
          <p:cNvSpPr txBox="1">
            <a:spLocks/>
          </p:cNvSpPr>
          <p:nvPr/>
        </p:nvSpPr>
        <p:spPr>
          <a:xfrm>
            <a:off x="4917785" y="2358998"/>
            <a:ext cx="564257" cy="2031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zh-CN" altLang="en-US" sz="11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11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 Placeholder 3"/>
          <p:cNvSpPr txBox="1">
            <a:spLocks/>
          </p:cNvSpPr>
          <p:nvPr/>
        </p:nvSpPr>
        <p:spPr>
          <a:xfrm>
            <a:off x="4918916" y="3624194"/>
            <a:ext cx="564257" cy="2031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zh-CN" altLang="en-US" sz="11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altLang="zh-CN" sz="11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 Placeholder 3"/>
          <p:cNvSpPr txBox="1">
            <a:spLocks/>
          </p:cNvSpPr>
          <p:nvPr/>
        </p:nvSpPr>
        <p:spPr>
          <a:xfrm>
            <a:off x="3634651" y="3624194"/>
            <a:ext cx="564257" cy="20313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zh-CN" altLang="en-US" sz="11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endParaRPr lang="en-US" sz="11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 Placeholder 3"/>
          <p:cNvSpPr txBox="1">
            <a:spLocks/>
          </p:cNvSpPr>
          <p:nvPr/>
        </p:nvSpPr>
        <p:spPr>
          <a:xfrm>
            <a:off x="3772981" y="2058074"/>
            <a:ext cx="285335"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75" name="Text Placeholder 3"/>
          <p:cNvSpPr txBox="1">
            <a:spLocks/>
          </p:cNvSpPr>
          <p:nvPr/>
        </p:nvSpPr>
        <p:spPr>
          <a:xfrm>
            <a:off x="3774113" y="3269838"/>
            <a:ext cx="285335"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79" name="Text Placeholder 3"/>
          <p:cNvSpPr txBox="1">
            <a:spLocks/>
          </p:cNvSpPr>
          <p:nvPr/>
        </p:nvSpPr>
        <p:spPr>
          <a:xfrm>
            <a:off x="5057248" y="2058074"/>
            <a:ext cx="285335"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81" name="Text Placeholder 3"/>
          <p:cNvSpPr txBox="1">
            <a:spLocks/>
          </p:cNvSpPr>
          <p:nvPr/>
        </p:nvSpPr>
        <p:spPr>
          <a:xfrm>
            <a:off x="5058378" y="3269838"/>
            <a:ext cx="285335" cy="3693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14970">
              <a:lnSpc>
                <a:spcPct val="120000"/>
              </a:lnSpc>
              <a:spcBef>
                <a:spcPct val="20000"/>
              </a:spcBef>
              <a:defRPr/>
            </a:pPr>
            <a:r>
              <a:rPr 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grpSp>
        <p:nvGrpSpPr>
          <p:cNvPr id="6" name="Group 120"/>
          <p:cNvGrpSpPr/>
          <p:nvPr/>
        </p:nvGrpSpPr>
        <p:grpSpPr>
          <a:xfrm>
            <a:off x="1422829" y="1697655"/>
            <a:ext cx="1400714" cy="443198"/>
            <a:chOff x="1038614" y="1610049"/>
            <a:chExt cx="1571608" cy="497243"/>
          </a:xfrm>
        </p:grpSpPr>
        <p:sp>
          <p:nvSpPr>
            <p:cNvPr id="87" name="Freeform 45"/>
            <p:cNvSpPr>
              <a:spLocks noEditPoints="1"/>
            </p:cNvSpPr>
            <p:nvPr/>
          </p:nvSpPr>
          <p:spPr bwMode="auto">
            <a:xfrm>
              <a:off x="2299254" y="162384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ooter Text"/>
            <p:cNvSpPr txBox="1"/>
            <p:nvPr/>
          </p:nvSpPr>
          <p:spPr>
            <a:xfrm>
              <a:off x="1038614" y="1610049"/>
              <a:ext cx="1198996" cy="497243"/>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Group 121"/>
          <p:cNvGrpSpPr/>
          <p:nvPr/>
        </p:nvGrpSpPr>
        <p:grpSpPr>
          <a:xfrm>
            <a:off x="1422829" y="2072304"/>
            <a:ext cx="1400714" cy="443198"/>
            <a:chOff x="1038614" y="2030386"/>
            <a:chExt cx="1571608" cy="497243"/>
          </a:xfrm>
        </p:grpSpPr>
        <p:sp>
          <p:nvSpPr>
            <p:cNvPr id="88" name="Freeform 45"/>
            <p:cNvSpPr>
              <a:spLocks noEditPoints="1"/>
            </p:cNvSpPr>
            <p:nvPr/>
          </p:nvSpPr>
          <p:spPr bwMode="auto">
            <a:xfrm>
              <a:off x="2299254" y="204418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ooter Text"/>
            <p:cNvSpPr txBox="1"/>
            <p:nvPr/>
          </p:nvSpPr>
          <p:spPr>
            <a:xfrm>
              <a:off x="1038614" y="2030386"/>
              <a:ext cx="1198996" cy="497243"/>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8" name="Group 122"/>
          <p:cNvGrpSpPr/>
          <p:nvPr/>
        </p:nvGrpSpPr>
        <p:grpSpPr>
          <a:xfrm>
            <a:off x="1422829" y="2436861"/>
            <a:ext cx="1400714" cy="443198"/>
            <a:chOff x="1038614" y="2439393"/>
            <a:chExt cx="1571608" cy="497242"/>
          </a:xfrm>
        </p:grpSpPr>
        <p:sp>
          <p:nvSpPr>
            <p:cNvPr id="89" name="Freeform 45"/>
            <p:cNvSpPr>
              <a:spLocks noEditPoints="1"/>
            </p:cNvSpPr>
            <p:nvPr/>
          </p:nvSpPr>
          <p:spPr bwMode="auto">
            <a:xfrm>
              <a:off x="2299254" y="245318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ooter Text"/>
            <p:cNvSpPr txBox="1"/>
            <p:nvPr/>
          </p:nvSpPr>
          <p:spPr>
            <a:xfrm>
              <a:off x="1038614" y="2439393"/>
              <a:ext cx="1198996" cy="497242"/>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9" name="Group 123"/>
          <p:cNvGrpSpPr/>
          <p:nvPr/>
        </p:nvGrpSpPr>
        <p:grpSpPr>
          <a:xfrm>
            <a:off x="1422829" y="3006746"/>
            <a:ext cx="1400714" cy="443198"/>
            <a:chOff x="1038614" y="3078777"/>
            <a:chExt cx="1571608" cy="497243"/>
          </a:xfrm>
        </p:grpSpPr>
        <p:sp>
          <p:nvSpPr>
            <p:cNvPr id="97" name="Freeform 45"/>
            <p:cNvSpPr>
              <a:spLocks noEditPoints="1"/>
            </p:cNvSpPr>
            <p:nvPr/>
          </p:nvSpPr>
          <p:spPr bwMode="auto">
            <a:xfrm>
              <a:off x="2299254" y="309257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Footer Text"/>
            <p:cNvSpPr txBox="1"/>
            <p:nvPr/>
          </p:nvSpPr>
          <p:spPr>
            <a:xfrm>
              <a:off x="1038614" y="3078777"/>
              <a:ext cx="1198996" cy="497243"/>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0" name="Group 124"/>
          <p:cNvGrpSpPr/>
          <p:nvPr/>
        </p:nvGrpSpPr>
        <p:grpSpPr>
          <a:xfrm>
            <a:off x="1422829" y="3381406"/>
            <a:ext cx="1400714" cy="443198"/>
            <a:chOff x="1038614" y="3499118"/>
            <a:chExt cx="1571608" cy="497242"/>
          </a:xfrm>
        </p:grpSpPr>
        <p:sp>
          <p:nvSpPr>
            <p:cNvPr id="98" name="Freeform 45"/>
            <p:cNvSpPr>
              <a:spLocks noEditPoints="1"/>
            </p:cNvSpPr>
            <p:nvPr/>
          </p:nvSpPr>
          <p:spPr bwMode="auto">
            <a:xfrm>
              <a:off x="2299254" y="3512908"/>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Footer Text"/>
            <p:cNvSpPr txBox="1"/>
            <p:nvPr/>
          </p:nvSpPr>
          <p:spPr>
            <a:xfrm>
              <a:off x="1038614" y="3499118"/>
              <a:ext cx="1198995" cy="497242"/>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1" name="Group 125"/>
          <p:cNvGrpSpPr/>
          <p:nvPr/>
        </p:nvGrpSpPr>
        <p:grpSpPr>
          <a:xfrm>
            <a:off x="1422829" y="3745956"/>
            <a:ext cx="1400714" cy="443198"/>
            <a:chOff x="1038614" y="3908121"/>
            <a:chExt cx="1571608" cy="497242"/>
          </a:xfrm>
        </p:grpSpPr>
        <p:sp>
          <p:nvSpPr>
            <p:cNvPr id="99" name="Freeform 45"/>
            <p:cNvSpPr>
              <a:spLocks noEditPoints="1"/>
            </p:cNvSpPr>
            <p:nvPr/>
          </p:nvSpPr>
          <p:spPr bwMode="auto">
            <a:xfrm>
              <a:off x="2299254" y="3921911"/>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Footer Text"/>
            <p:cNvSpPr txBox="1"/>
            <p:nvPr/>
          </p:nvSpPr>
          <p:spPr>
            <a:xfrm>
              <a:off x="1038614" y="3908121"/>
              <a:ext cx="1198995" cy="497242"/>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2" name="Group 126"/>
          <p:cNvGrpSpPr/>
          <p:nvPr/>
        </p:nvGrpSpPr>
        <p:grpSpPr>
          <a:xfrm>
            <a:off x="6263353" y="1697656"/>
            <a:ext cx="1412178" cy="443198"/>
            <a:chOff x="6469706" y="1610050"/>
            <a:chExt cx="1584471" cy="497243"/>
          </a:xfrm>
        </p:grpSpPr>
        <p:sp>
          <p:nvSpPr>
            <p:cNvPr id="109" name="Freeform 45"/>
            <p:cNvSpPr>
              <a:spLocks noEditPoints="1"/>
            </p:cNvSpPr>
            <p:nvPr/>
          </p:nvSpPr>
          <p:spPr bwMode="auto">
            <a:xfrm>
              <a:off x="6469706" y="162384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Footer Text"/>
            <p:cNvSpPr txBox="1"/>
            <p:nvPr/>
          </p:nvSpPr>
          <p:spPr>
            <a:xfrm>
              <a:off x="6857999" y="1610050"/>
              <a:ext cx="1196178" cy="497243"/>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3" name="Group 127"/>
          <p:cNvGrpSpPr/>
          <p:nvPr/>
        </p:nvGrpSpPr>
        <p:grpSpPr>
          <a:xfrm>
            <a:off x="6263353" y="2072302"/>
            <a:ext cx="1412178" cy="332399"/>
            <a:chOff x="6469706" y="2030389"/>
            <a:chExt cx="1584471" cy="372934"/>
          </a:xfrm>
        </p:grpSpPr>
        <p:sp>
          <p:nvSpPr>
            <p:cNvPr id="110" name="Freeform 45"/>
            <p:cNvSpPr>
              <a:spLocks noEditPoints="1"/>
            </p:cNvSpPr>
            <p:nvPr/>
          </p:nvSpPr>
          <p:spPr bwMode="auto">
            <a:xfrm>
              <a:off x="6469706" y="2048149"/>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Footer Text"/>
            <p:cNvSpPr txBox="1"/>
            <p:nvPr/>
          </p:nvSpPr>
          <p:spPr>
            <a:xfrm>
              <a:off x="6857999" y="2030389"/>
              <a:ext cx="1196178" cy="372934"/>
            </a:xfrm>
            <a:prstGeom prst="rect">
              <a:avLst/>
            </a:prstGeom>
            <a:noFill/>
          </p:spPr>
          <p:txBody>
            <a:bodyPr wrap="square" lIns="0" tIns="0" rIns="0" bIns="0" rtlCol="0">
              <a:spAutoFit/>
            </a:bodyPr>
            <a:lstStyle/>
            <a:p>
              <a:pPr>
                <a:lnSpc>
                  <a:spcPct val="120000"/>
                </a:lnSpc>
              </a:pPr>
              <a:r>
                <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请替换文字内容，点击添加相关标题文字，修改内容文字内容，也可以直接复制你的到此。</a:t>
              </a:r>
              <a:endPar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 name="Group 128"/>
          <p:cNvGrpSpPr/>
          <p:nvPr/>
        </p:nvGrpSpPr>
        <p:grpSpPr>
          <a:xfrm>
            <a:off x="6263353" y="2436853"/>
            <a:ext cx="1412178" cy="443198"/>
            <a:chOff x="6469706" y="2439389"/>
            <a:chExt cx="1584471" cy="497243"/>
          </a:xfrm>
        </p:grpSpPr>
        <p:sp>
          <p:nvSpPr>
            <p:cNvPr id="111" name="Freeform 45"/>
            <p:cNvSpPr>
              <a:spLocks noEditPoints="1"/>
            </p:cNvSpPr>
            <p:nvPr/>
          </p:nvSpPr>
          <p:spPr bwMode="auto">
            <a:xfrm>
              <a:off x="6469706" y="245318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Footer Text"/>
            <p:cNvSpPr txBox="1"/>
            <p:nvPr/>
          </p:nvSpPr>
          <p:spPr>
            <a:xfrm>
              <a:off x="6857999" y="2439389"/>
              <a:ext cx="1196178" cy="497243"/>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5" name="Group 129"/>
          <p:cNvGrpSpPr/>
          <p:nvPr/>
        </p:nvGrpSpPr>
        <p:grpSpPr>
          <a:xfrm>
            <a:off x="6263353" y="2982153"/>
            <a:ext cx="1412178" cy="443198"/>
            <a:chOff x="6469706" y="3051193"/>
            <a:chExt cx="1584471" cy="497245"/>
          </a:xfrm>
        </p:grpSpPr>
        <p:sp>
          <p:nvSpPr>
            <p:cNvPr id="115" name="Freeform 45"/>
            <p:cNvSpPr>
              <a:spLocks noEditPoints="1"/>
            </p:cNvSpPr>
            <p:nvPr/>
          </p:nvSpPr>
          <p:spPr bwMode="auto">
            <a:xfrm>
              <a:off x="6469706" y="3064986"/>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Footer Text"/>
            <p:cNvSpPr txBox="1"/>
            <p:nvPr/>
          </p:nvSpPr>
          <p:spPr>
            <a:xfrm>
              <a:off x="6857999" y="3051193"/>
              <a:ext cx="1196178" cy="497245"/>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6" name="Group 130"/>
          <p:cNvGrpSpPr/>
          <p:nvPr/>
        </p:nvGrpSpPr>
        <p:grpSpPr>
          <a:xfrm>
            <a:off x="6263353" y="3356818"/>
            <a:ext cx="1412178" cy="443198"/>
            <a:chOff x="6469706" y="3471532"/>
            <a:chExt cx="1584471" cy="497242"/>
          </a:xfrm>
        </p:grpSpPr>
        <p:sp>
          <p:nvSpPr>
            <p:cNvPr id="116" name="Freeform 45"/>
            <p:cNvSpPr>
              <a:spLocks noEditPoints="1"/>
            </p:cNvSpPr>
            <p:nvPr/>
          </p:nvSpPr>
          <p:spPr bwMode="auto">
            <a:xfrm>
              <a:off x="6469706" y="3485322"/>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Footer Text"/>
            <p:cNvSpPr txBox="1"/>
            <p:nvPr/>
          </p:nvSpPr>
          <p:spPr>
            <a:xfrm>
              <a:off x="6857999" y="3471532"/>
              <a:ext cx="1196178" cy="497242"/>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7" name="Group 131"/>
          <p:cNvGrpSpPr/>
          <p:nvPr/>
        </p:nvGrpSpPr>
        <p:grpSpPr>
          <a:xfrm>
            <a:off x="6263353" y="3721370"/>
            <a:ext cx="1412178" cy="443198"/>
            <a:chOff x="6469706" y="3880535"/>
            <a:chExt cx="1584471" cy="497242"/>
          </a:xfrm>
        </p:grpSpPr>
        <p:sp>
          <p:nvSpPr>
            <p:cNvPr id="117" name="Freeform 45"/>
            <p:cNvSpPr>
              <a:spLocks noEditPoints="1"/>
            </p:cNvSpPr>
            <p:nvPr/>
          </p:nvSpPr>
          <p:spPr bwMode="auto">
            <a:xfrm>
              <a:off x="6469706" y="3894325"/>
              <a:ext cx="310968" cy="310968"/>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5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Footer Text"/>
            <p:cNvSpPr txBox="1"/>
            <p:nvPr/>
          </p:nvSpPr>
          <p:spPr>
            <a:xfrm>
              <a:off x="6857999" y="3880535"/>
              <a:ext cx="1196178" cy="497242"/>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spTree>
    <p:extLst>
      <p:ext uri="{BB962C8B-B14F-4D97-AF65-F5344CB8AC3E}">
        <p14:creationId xmlns:p14="http://schemas.microsoft.com/office/powerpoint/2010/main" val="13231566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ppt_w</p:attrName>
                                        </p:attrNameLst>
                                      </p:cBhvr>
                                      <p:tavLst>
                                        <p:tav tm="0">
                                          <p:val>
                                            <p:fltVal val="0"/>
                                          </p:val>
                                        </p:tav>
                                        <p:tav tm="100000">
                                          <p:val>
                                            <p:strVal val="#ppt_w"/>
                                          </p:val>
                                        </p:tav>
                                      </p:tavLst>
                                    </p:anim>
                                    <p:anim calcmode="lin" valueType="num">
                                      <p:cBhvr>
                                        <p:cTn id="24" dur="500" fill="hold"/>
                                        <p:tgtEl>
                                          <p:spTgt spid="63"/>
                                        </p:tgtEl>
                                        <p:attrNameLst>
                                          <p:attrName>ppt_h</p:attrName>
                                        </p:attrNameLst>
                                      </p:cBhvr>
                                      <p:tavLst>
                                        <p:tav tm="0">
                                          <p:val>
                                            <p:fltVal val="0"/>
                                          </p:val>
                                        </p:tav>
                                        <p:tav tm="100000">
                                          <p:val>
                                            <p:strVal val="#ppt_h"/>
                                          </p:val>
                                        </p:tav>
                                      </p:tavLst>
                                    </p:anim>
                                    <p:animEffect transition="in" filter="fade">
                                      <p:cBhvr>
                                        <p:cTn id="25" dur="500"/>
                                        <p:tgtEl>
                                          <p:spTgt spid="63"/>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2500"/>
                            </p:stCondLst>
                            <p:childTnLst>
                              <p:par>
                                <p:cTn id="31" presetID="22" presetClass="entr" presetSubtype="2"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right)">
                                      <p:cBhvr>
                                        <p:cTn id="33" dur="500"/>
                                        <p:tgtEl>
                                          <p:spTgt spid="7"/>
                                        </p:tgtEl>
                                      </p:cBhvr>
                                    </p:animEffect>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p:cTn id="41" dur="500" fill="hold"/>
                                        <p:tgtEl>
                                          <p:spTgt spid="30"/>
                                        </p:tgtEl>
                                        <p:attrNameLst>
                                          <p:attrName>ppt_w</p:attrName>
                                        </p:attrNameLst>
                                      </p:cBhvr>
                                      <p:tavLst>
                                        <p:tav tm="0">
                                          <p:val>
                                            <p:fltVal val="0"/>
                                          </p:val>
                                        </p:tav>
                                        <p:tav tm="100000">
                                          <p:val>
                                            <p:strVal val="#ppt_w"/>
                                          </p:val>
                                        </p:tav>
                                      </p:tavLst>
                                    </p:anim>
                                    <p:anim calcmode="lin" valueType="num">
                                      <p:cBhvr>
                                        <p:cTn id="42" dur="500" fill="hold"/>
                                        <p:tgtEl>
                                          <p:spTgt spid="30"/>
                                        </p:tgtEl>
                                        <p:attrNameLst>
                                          <p:attrName>ppt_h</p:attrName>
                                        </p:attrNameLst>
                                      </p:cBhvr>
                                      <p:tavLst>
                                        <p:tav tm="0">
                                          <p:val>
                                            <p:fltVal val="0"/>
                                          </p:val>
                                        </p:tav>
                                        <p:tav tm="100000">
                                          <p:val>
                                            <p:strVal val="#ppt_h"/>
                                          </p:val>
                                        </p:tav>
                                      </p:tavLst>
                                    </p:anim>
                                    <p:animEffect transition="in" filter="fade">
                                      <p:cBhvr>
                                        <p:cTn id="43" dur="500"/>
                                        <p:tgtEl>
                                          <p:spTgt spid="30"/>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childTnLst>
                          </p:cTn>
                        </p:par>
                        <p:par>
                          <p:cTn id="50" fill="hold">
                            <p:stCondLst>
                              <p:cond delay="4500"/>
                            </p:stCondLst>
                            <p:childTnLst>
                              <p:par>
                                <p:cTn id="51" presetID="22" presetClass="entr" presetSubtype="4"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childTnLst>
                          </p:cTn>
                        </p:par>
                        <p:par>
                          <p:cTn id="54" fill="hold">
                            <p:stCondLst>
                              <p:cond delay="5000"/>
                            </p:stCondLst>
                            <p:childTnLst>
                              <p:par>
                                <p:cTn id="55" presetID="53" presetClass="entr" presetSubtype="0" fill="hold" grpId="0" nodeType="after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6000"/>
                            </p:stCondLst>
                            <p:childTnLst>
                              <p:par>
                                <p:cTn id="65" presetID="22" presetClass="entr" presetSubtype="8"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par>
                          <p:cTn id="68" fill="hold">
                            <p:stCondLst>
                              <p:cond delay="6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childTnLst>
                          </p:cTn>
                        </p:par>
                        <p:par>
                          <p:cTn id="78" fill="hold">
                            <p:stCondLst>
                              <p:cond delay="7500"/>
                            </p:stCondLst>
                            <p:childTnLst>
                              <p:par>
                                <p:cTn id="79" presetID="53" presetClass="entr" presetSubtype="0"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500" fill="hold"/>
                                        <p:tgtEl>
                                          <p:spTgt spid="4"/>
                                        </p:tgtEl>
                                        <p:attrNameLst>
                                          <p:attrName>ppt_w</p:attrName>
                                        </p:attrNameLst>
                                      </p:cBhvr>
                                      <p:tavLst>
                                        <p:tav tm="0">
                                          <p:val>
                                            <p:fltVal val="0"/>
                                          </p:val>
                                        </p:tav>
                                        <p:tav tm="100000">
                                          <p:val>
                                            <p:strVal val="#ppt_w"/>
                                          </p:val>
                                        </p:tav>
                                      </p:tavLst>
                                    </p:anim>
                                    <p:anim calcmode="lin" valueType="num">
                                      <p:cBhvr>
                                        <p:cTn id="82" dur="500" fill="hold"/>
                                        <p:tgtEl>
                                          <p:spTgt spid="4"/>
                                        </p:tgtEl>
                                        <p:attrNameLst>
                                          <p:attrName>ppt_h</p:attrName>
                                        </p:attrNameLst>
                                      </p:cBhvr>
                                      <p:tavLst>
                                        <p:tav tm="0">
                                          <p:val>
                                            <p:fltVal val="0"/>
                                          </p:val>
                                        </p:tav>
                                        <p:tav tm="100000">
                                          <p:val>
                                            <p:strVal val="#ppt_h"/>
                                          </p:val>
                                        </p:tav>
                                      </p:tavLst>
                                    </p:anim>
                                    <p:animEffect transition="in" filter="fade">
                                      <p:cBhvr>
                                        <p:cTn id="83" dur="500"/>
                                        <p:tgtEl>
                                          <p:spTgt spid="4"/>
                                        </p:tgtEl>
                                      </p:cBhvr>
                                    </p:animEffect>
                                  </p:childTnLst>
                                </p:cTn>
                              </p:par>
                            </p:childTnLst>
                          </p:cTn>
                        </p:par>
                        <p:par>
                          <p:cTn id="84" fill="hold">
                            <p:stCondLst>
                              <p:cond delay="8000"/>
                            </p:stCondLst>
                            <p:childTnLst>
                              <p:par>
                                <p:cTn id="85" presetID="22" presetClass="entr" presetSubtype="4"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wipe(down)">
                                      <p:cBhvr>
                                        <p:cTn id="87" dur="500"/>
                                        <p:tgtEl>
                                          <p:spTgt spid="61"/>
                                        </p:tgtEl>
                                      </p:cBhvr>
                                    </p:animEffect>
                                  </p:childTnLst>
                                </p:cTn>
                              </p:par>
                            </p:childTnLst>
                          </p:cTn>
                        </p:par>
                        <p:par>
                          <p:cTn id="88" fill="hold">
                            <p:stCondLst>
                              <p:cond delay="8500"/>
                            </p:stCondLst>
                            <p:childTnLst>
                              <p:par>
                                <p:cTn id="89" presetID="53" presetClass="entr" presetSubtype="0" fill="hold" grpId="0" nodeType="after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Effect transition="in" filter="fade">
                                      <p:cBhvr>
                                        <p:cTn id="93" dur="500"/>
                                        <p:tgtEl>
                                          <p:spTgt spid="81"/>
                                        </p:tgtEl>
                                      </p:cBhvr>
                                    </p:animEffect>
                                  </p:childTnLst>
                                </p:cTn>
                              </p:par>
                            </p:childTnLst>
                          </p:cTn>
                        </p:par>
                        <p:par>
                          <p:cTn id="94" fill="hold">
                            <p:stCondLst>
                              <p:cond delay="9000"/>
                            </p:stCondLst>
                            <p:childTnLst>
                              <p:par>
                                <p:cTn id="95" presetID="22" presetClass="entr" presetSubtype="8"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par>
                          <p:cTn id="98" fill="hold">
                            <p:stCondLst>
                              <p:cond delay="9500"/>
                            </p:stCondLst>
                            <p:childTnLst>
                              <p:par>
                                <p:cTn id="99" presetID="22" presetClass="entr" presetSubtype="8" fill="hold" nodeType="after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wipe(left)">
                                      <p:cBhvr>
                                        <p:cTn id="101" dur="500"/>
                                        <p:tgtEl>
                                          <p:spTgt spid="16"/>
                                        </p:tgtEl>
                                      </p:cBhvr>
                                    </p:animEffect>
                                  </p:childTnLst>
                                </p:cTn>
                              </p:par>
                            </p:childTnLst>
                          </p:cTn>
                        </p:par>
                        <p:par>
                          <p:cTn id="102" fill="hold">
                            <p:stCondLst>
                              <p:cond delay="10000"/>
                            </p:stCondLst>
                            <p:childTnLst>
                              <p:par>
                                <p:cTn id="103" presetID="22" presetClass="entr" presetSubtype="8" fill="hold" nodeType="after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wipe(left)">
                                      <p:cBhvr>
                                        <p:cTn id="105" dur="500"/>
                                        <p:tgtEl>
                                          <p:spTgt spid="17"/>
                                        </p:tgtEl>
                                      </p:cBhvr>
                                    </p:animEffect>
                                  </p:childTnLst>
                                </p:cTn>
                              </p:par>
                            </p:childTnLst>
                          </p:cTn>
                        </p:par>
                        <p:par>
                          <p:cTn id="106" fill="hold">
                            <p:stCondLst>
                              <p:cond delay="10500"/>
                            </p:stCondLst>
                            <p:childTnLst>
                              <p:par>
                                <p:cTn id="107" presetID="53" presetClass="entr" presetSubtype="0" fill="hold" grpId="0" nodeType="afterEffect">
                                  <p:stCondLst>
                                    <p:cond delay="0"/>
                                  </p:stCondLst>
                                  <p:childTnLst>
                                    <p:set>
                                      <p:cBhvr>
                                        <p:cTn id="108" dur="1" fill="hold">
                                          <p:stCondLst>
                                            <p:cond delay="0"/>
                                          </p:stCondLst>
                                        </p:cTn>
                                        <p:tgtEl>
                                          <p:spTgt spid="39"/>
                                        </p:tgtEl>
                                        <p:attrNameLst>
                                          <p:attrName>style.visibility</p:attrName>
                                        </p:attrNameLst>
                                      </p:cBhvr>
                                      <p:to>
                                        <p:strVal val="visible"/>
                                      </p:to>
                                    </p:set>
                                    <p:anim calcmode="lin" valueType="num">
                                      <p:cBhvr>
                                        <p:cTn id="109" dur="500" fill="hold"/>
                                        <p:tgtEl>
                                          <p:spTgt spid="39"/>
                                        </p:tgtEl>
                                        <p:attrNameLst>
                                          <p:attrName>ppt_w</p:attrName>
                                        </p:attrNameLst>
                                      </p:cBhvr>
                                      <p:tavLst>
                                        <p:tav tm="0">
                                          <p:val>
                                            <p:fltVal val="0"/>
                                          </p:val>
                                        </p:tav>
                                        <p:tav tm="100000">
                                          <p:val>
                                            <p:strVal val="#ppt_w"/>
                                          </p:val>
                                        </p:tav>
                                      </p:tavLst>
                                    </p:anim>
                                    <p:anim calcmode="lin" valueType="num">
                                      <p:cBhvr>
                                        <p:cTn id="110" dur="500" fill="hold"/>
                                        <p:tgtEl>
                                          <p:spTgt spid="39"/>
                                        </p:tgtEl>
                                        <p:attrNameLst>
                                          <p:attrName>ppt_h</p:attrName>
                                        </p:attrNameLst>
                                      </p:cBhvr>
                                      <p:tavLst>
                                        <p:tav tm="0">
                                          <p:val>
                                            <p:fltVal val="0"/>
                                          </p:val>
                                        </p:tav>
                                        <p:tav tm="100000">
                                          <p:val>
                                            <p:strVal val="#ppt_h"/>
                                          </p:val>
                                        </p:tav>
                                      </p:tavLst>
                                    </p:anim>
                                    <p:animEffect transition="in" filter="fade">
                                      <p:cBhvr>
                                        <p:cTn id="111" dur="500"/>
                                        <p:tgtEl>
                                          <p:spTgt spid="39"/>
                                        </p:tgtEl>
                                      </p:cBhvr>
                                    </p:animEffect>
                                  </p:childTnLst>
                                </p:cTn>
                              </p:par>
                            </p:childTnLst>
                          </p:cTn>
                        </p:par>
                        <p:par>
                          <p:cTn id="112" fill="hold">
                            <p:stCondLst>
                              <p:cond delay="11000"/>
                            </p:stCondLst>
                            <p:childTnLst>
                              <p:par>
                                <p:cTn id="113" presetID="53" presetClass="entr" presetSubtype="0" fill="hold" nodeType="afterEffect">
                                  <p:stCondLst>
                                    <p:cond delay="0"/>
                                  </p:stCondLst>
                                  <p:childTnLst>
                                    <p:set>
                                      <p:cBhvr>
                                        <p:cTn id="114" dur="1" fill="hold">
                                          <p:stCondLst>
                                            <p:cond delay="0"/>
                                          </p:stCondLst>
                                        </p:cTn>
                                        <p:tgtEl>
                                          <p:spTgt spid="5"/>
                                        </p:tgtEl>
                                        <p:attrNameLst>
                                          <p:attrName>style.visibility</p:attrName>
                                        </p:attrNameLst>
                                      </p:cBhvr>
                                      <p:to>
                                        <p:strVal val="visible"/>
                                      </p:to>
                                    </p:set>
                                    <p:anim calcmode="lin" valueType="num">
                                      <p:cBhvr>
                                        <p:cTn id="115" dur="500" fill="hold"/>
                                        <p:tgtEl>
                                          <p:spTgt spid="5"/>
                                        </p:tgtEl>
                                        <p:attrNameLst>
                                          <p:attrName>ppt_w</p:attrName>
                                        </p:attrNameLst>
                                      </p:cBhvr>
                                      <p:tavLst>
                                        <p:tav tm="0">
                                          <p:val>
                                            <p:fltVal val="0"/>
                                          </p:val>
                                        </p:tav>
                                        <p:tav tm="100000">
                                          <p:val>
                                            <p:strVal val="#ppt_w"/>
                                          </p:val>
                                        </p:tav>
                                      </p:tavLst>
                                    </p:anim>
                                    <p:anim calcmode="lin" valueType="num">
                                      <p:cBhvr>
                                        <p:cTn id="116" dur="500" fill="hold"/>
                                        <p:tgtEl>
                                          <p:spTgt spid="5"/>
                                        </p:tgtEl>
                                        <p:attrNameLst>
                                          <p:attrName>ppt_h</p:attrName>
                                        </p:attrNameLst>
                                      </p:cBhvr>
                                      <p:tavLst>
                                        <p:tav tm="0">
                                          <p:val>
                                            <p:fltVal val="0"/>
                                          </p:val>
                                        </p:tav>
                                        <p:tav tm="100000">
                                          <p:val>
                                            <p:strVal val="#ppt_h"/>
                                          </p:val>
                                        </p:tav>
                                      </p:tavLst>
                                    </p:anim>
                                    <p:animEffect transition="in" filter="fade">
                                      <p:cBhvr>
                                        <p:cTn id="117" dur="500"/>
                                        <p:tgtEl>
                                          <p:spTgt spid="5"/>
                                        </p:tgtEl>
                                      </p:cBhvr>
                                    </p:animEffect>
                                  </p:childTnLst>
                                </p:cTn>
                              </p:par>
                            </p:childTnLst>
                          </p:cTn>
                        </p:par>
                        <p:par>
                          <p:cTn id="118" fill="hold">
                            <p:stCondLst>
                              <p:cond delay="11500"/>
                            </p:stCondLst>
                            <p:childTnLst>
                              <p:par>
                                <p:cTn id="119" presetID="22" presetClass="entr" presetSubtype="4" fill="hold" grpId="0" nodeType="after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wipe(down)">
                                      <p:cBhvr>
                                        <p:cTn id="121" dur="500"/>
                                        <p:tgtEl>
                                          <p:spTgt spid="62"/>
                                        </p:tgtEl>
                                      </p:cBhvr>
                                    </p:animEffect>
                                  </p:childTnLst>
                                </p:cTn>
                              </p:par>
                            </p:childTnLst>
                          </p:cTn>
                        </p:par>
                        <p:par>
                          <p:cTn id="122" fill="hold">
                            <p:stCondLst>
                              <p:cond delay="12000"/>
                            </p:stCondLst>
                            <p:childTnLst>
                              <p:par>
                                <p:cTn id="123" presetID="53" presetClass="entr" presetSubtype="0" fill="hold" grpId="0" nodeType="afterEffect">
                                  <p:stCondLst>
                                    <p:cond delay="0"/>
                                  </p:stCondLst>
                                  <p:childTnLst>
                                    <p:set>
                                      <p:cBhvr>
                                        <p:cTn id="124" dur="1" fill="hold">
                                          <p:stCondLst>
                                            <p:cond delay="0"/>
                                          </p:stCondLst>
                                        </p:cTn>
                                        <p:tgtEl>
                                          <p:spTgt spid="75"/>
                                        </p:tgtEl>
                                        <p:attrNameLst>
                                          <p:attrName>style.visibility</p:attrName>
                                        </p:attrNameLst>
                                      </p:cBhvr>
                                      <p:to>
                                        <p:strVal val="visible"/>
                                      </p:to>
                                    </p:set>
                                    <p:anim calcmode="lin" valueType="num">
                                      <p:cBhvr>
                                        <p:cTn id="125" dur="500" fill="hold"/>
                                        <p:tgtEl>
                                          <p:spTgt spid="75"/>
                                        </p:tgtEl>
                                        <p:attrNameLst>
                                          <p:attrName>ppt_w</p:attrName>
                                        </p:attrNameLst>
                                      </p:cBhvr>
                                      <p:tavLst>
                                        <p:tav tm="0">
                                          <p:val>
                                            <p:fltVal val="0"/>
                                          </p:val>
                                        </p:tav>
                                        <p:tav tm="100000">
                                          <p:val>
                                            <p:strVal val="#ppt_w"/>
                                          </p:val>
                                        </p:tav>
                                      </p:tavLst>
                                    </p:anim>
                                    <p:anim calcmode="lin" valueType="num">
                                      <p:cBhvr>
                                        <p:cTn id="126" dur="500" fill="hold"/>
                                        <p:tgtEl>
                                          <p:spTgt spid="75"/>
                                        </p:tgtEl>
                                        <p:attrNameLst>
                                          <p:attrName>ppt_h</p:attrName>
                                        </p:attrNameLst>
                                      </p:cBhvr>
                                      <p:tavLst>
                                        <p:tav tm="0">
                                          <p:val>
                                            <p:fltVal val="0"/>
                                          </p:val>
                                        </p:tav>
                                        <p:tav tm="100000">
                                          <p:val>
                                            <p:strVal val="#ppt_h"/>
                                          </p:val>
                                        </p:tav>
                                      </p:tavLst>
                                    </p:anim>
                                    <p:animEffect transition="in" filter="fade">
                                      <p:cBhvr>
                                        <p:cTn id="127" dur="500"/>
                                        <p:tgtEl>
                                          <p:spTgt spid="75"/>
                                        </p:tgtEl>
                                      </p:cBhvr>
                                    </p:animEffect>
                                  </p:childTnLst>
                                </p:cTn>
                              </p:par>
                            </p:childTnLst>
                          </p:cTn>
                        </p:par>
                        <p:par>
                          <p:cTn id="128" fill="hold">
                            <p:stCondLst>
                              <p:cond delay="12500"/>
                            </p:stCondLst>
                            <p:childTnLst>
                              <p:par>
                                <p:cTn id="129" presetID="22" presetClass="entr" presetSubtype="2" fill="hold" nodeType="afterEffect">
                                  <p:stCondLst>
                                    <p:cond delay="0"/>
                                  </p:stCondLst>
                                  <p:childTnLst>
                                    <p:set>
                                      <p:cBhvr>
                                        <p:cTn id="130" dur="1" fill="hold">
                                          <p:stCondLst>
                                            <p:cond delay="0"/>
                                          </p:stCondLst>
                                        </p:cTn>
                                        <p:tgtEl>
                                          <p:spTgt spid="9"/>
                                        </p:tgtEl>
                                        <p:attrNameLst>
                                          <p:attrName>style.visibility</p:attrName>
                                        </p:attrNameLst>
                                      </p:cBhvr>
                                      <p:to>
                                        <p:strVal val="visible"/>
                                      </p:to>
                                    </p:set>
                                    <p:animEffect transition="in" filter="wipe(right)">
                                      <p:cBhvr>
                                        <p:cTn id="131" dur="500"/>
                                        <p:tgtEl>
                                          <p:spTgt spid="9"/>
                                        </p:tgtEl>
                                      </p:cBhvr>
                                    </p:animEffect>
                                  </p:childTnLst>
                                </p:cTn>
                              </p:par>
                            </p:childTnLst>
                          </p:cTn>
                        </p:par>
                        <p:par>
                          <p:cTn id="132" fill="hold">
                            <p:stCondLst>
                              <p:cond delay="13000"/>
                            </p:stCondLst>
                            <p:childTnLst>
                              <p:par>
                                <p:cTn id="133" presetID="22" presetClass="entr" presetSubtype="2" fill="hold" nodeType="after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wipe(right)">
                                      <p:cBhvr>
                                        <p:cTn id="135" dur="500"/>
                                        <p:tgtEl>
                                          <p:spTgt spid="10"/>
                                        </p:tgtEl>
                                      </p:cBhvr>
                                    </p:animEffect>
                                  </p:childTnLst>
                                </p:cTn>
                              </p:par>
                            </p:childTnLst>
                          </p:cTn>
                        </p:par>
                        <p:par>
                          <p:cTn id="136" fill="hold">
                            <p:stCondLst>
                              <p:cond delay="13500"/>
                            </p:stCondLst>
                            <p:childTnLst>
                              <p:par>
                                <p:cTn id="137" presetID="22" presetClass="entr" presetSubtype="2" fill="hold" nodeType="after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wipe(right)">
                                      <p:cBhvr>
                                        <p:cTn id="1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43" grpId="0" animBg="1"/>
      <p:bldP spid="39" grpId="0" animBg="1"/>
      <p:bldP spid="53" grpId="0"/>
      <p:bldP spid="60" grpId="0"/>
      <p:bldP spid="61" grpId="0"/>
      <p:bldP spid="62" grpId="0"/>
      <p:bldP spid="63" grpId="0"/>
      <p:bldP spid="75" grpId="0"/>
      <p:bldP spid="79"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115616" y="2221591"/>
            <a:ext cx="6704288" cy="1003158"/>
          </a:xfrm>
          <a:custGeom>
            <a:avLst/>
            <a:gdLst>
              <a:gd name="connsiteX0" fmla="*/ 0 w 9084039"/>
              <a:gd name="connsiteY0" fmla="*/ 741988 h 1296771"/>
              <a:gd name="connsiteX1" fmla="*/ 1229193 w 9084039"/>
              <a:gd name="connsiteY1" fmla="*/ 7470 h 1296771"/>
              <a:gd name="connsiteX2" fmla="*/ 2248524 w 9084039"/>
              <a:gd name="connsiteY2" fmla="*/ 1146723 h 1296771"/>
              <a:gd name="connsiteX3" fmla="*/ 3852472 w 9084039"/>
              <a:gd name="connsiteY3" fmla="*/ 307274 h 1296771"/>
              <a:gd name="connsiteX4" fmla="*/ 4901783 w 9084039"/>
              <a:gd name="connsiteY4" fmla="*/ 1176703 h 1296771"/>
              <a:gd name="connsiteX5" fmla="*/ 6355829 w 9084039"/>
              <a:gd name="connsiteY5" fmla="*/ 412205 h 1296771"/>
              <a:gd name="connsiteX6" fmla="*/ 7480091 w 9084039"/>
              <a:gd name="connsiteY6" fmla="*/ 1296625 h 1296771"/>
              <a:gd name="connsiteX7" fmla="*/ 8439462 w 9084039"/>
              <a:gd name="connsiteY7" fmla="*/ 487156 h 1296771"/>
              <a:gd name="connsiteX8" fmla="*/ 9084039 w 9084039"/>
              <a:gd name="connsiteY8" fmla="*/ 1101752 h 1296771"/>
              <a:gd name="connsiteX0-1" fmla="*/ 0 w 9084039"/>
              <a:gd name="connsiteY0-2" fmla="*/ 741988 h 1296771"/>
              <a:gd name="connsiteX1-3" fmla="*/ 1229193 w 9084039"/>
              <a:gd name="connsiteY1-4" fmla="*/ 7470 h 1296771"/>
              <a:gd name="connsiteX2-5" fmla="*/ 2248524 w 9084039"/>
              <a:gd name="connsiteY2-6" fmla="*/ 1146723 h 1296771"/>
              <a:gd name="connsiteX3-7" fmla="*/ 3777521 w 9084039"/>
              <a:gd name="connsiteY3-8" fmla="*/ 97411 h 1296771"/>
              <a:gd name="connsiteX4-9" fmla="*/ 4901783 w 9084039"/>
              <a:gd name="connsiteY4-10" fmla="*/ 1176703 h 1296771"/>
              <a:gd name="connsiteX5-11" fmla="*/ 6355829 w 9084039"/>
              <a:gd name="connsiteY5-12" fmla="*/ 412205 h 1296771"/>
              <a:gd name="connsiteX6-13" fmla="*/ 7480091 w 9084039"/>
              <a:gd name="connsiteY6-14" fmla="*/ 1296625 h 1296771"/>
              <a:gd name="connsiteX7-15" fmla="*/ 8439462 w 9084039"/>
              <a:gd name="connsiteY7-16" fmla="*/ 487156 h 1296771"/>
              <a:gd name="connsiteX8-17" fmla="*/ 9084039 w 9084039"/>
              <a:gd name="connsiteY8-18" fmla="*/ 1101752 h 1296771"/>
              <a:gd name="connsiteX0-19" fmla="*/ 0 w 9084039"/>
              <a:gd name="connsiteY0-20" fmla="*/ 741988 h 1299012"/>
              <a:gd name="connsiteX1-21" fmla="*/ 1229193 w 9084039"/>
              <a:gd name="connsiteY1-22" fmla="*/ 7470 h 1299012"/>
              <a:gd name="connsiteX2-23" fmla="*/ 2248524 w 9084039"/>
              <a:gd name="connsiteY2-24" fmla="*/ 1146723 h 1299012"/>
              <a:gd name="connsiteX3-25" fmla="*/ 3777521 w 9084039"/>
              <a:gd name="connsiteY3-26" fmla="*/ 97411 h 1299012"/>
              <a:gd name="connsiteX4-27" fmla="*/ 4901783 w 9084039"/>
              <a:gd name="connsiteY4-28" fmla="*/ 1176703 h 1299012"/>
              <a:gd name="connsiteX5-29" fmla="*/ 6310859 w 9084039"/>
              <a:gd name="connsiteY5-30" fmla="*/ 172362 h 1299012"/>
              <a:gd name="connsiteX6-31" fmla="*/ 7480091 w 9084039"/>
              <a:gd name="connsiteY6-32" fmla="*/ 1296625 h 1299012"/>
              <a:gd name="connsiteX7-33" fmla="*/ 8439462 w 9084039"/>
              <a:gd name="connsiteY7-34" fmla="*/ 487156 h 1299012"/>
              <a:gd name="connsiteX8-35" fmla="*/ 9084039 w 9084039"/>
              <a:gd name="connsiteY8-36" fmla="*/ 1101752 h 1299012"/>
              <a:gd name="connsiteX0-37" fmla="*/ 0 w 9084039"/>
              <a:gd name="connsiteY0-38" fmla="*/ 741988 h 1296642"/>
              <a:gd name="connsiteX1-39" fmla="*/ 1229193 w 9084039"/>
              <a:gd name="connsiteY1-40" fmla="*/ 7470 h 1296642"/>
              <a:gd name="connsiteX2-41" fmla="*/ 2248524 w 9084039"/>
              <a:gd name="connsiteY2-42" fmla="*/ 1146723 h 1296642"/>
              <a:gd name="connsiteX3-43" fmla="*/ 3777521 w 9084039"/>
              <a:gd name="connsiteY3-44" fmla="*/ 97411 h 1296642"/>
              <a:gd name="connsiteX4-45" fmla="*/ 4901783 w 9084039"/>
              <a:gd name="connsiteY4-46" fmla="*/ 1176703 h 1296642"/>
              <a:gd name="connsiteX5-47" fmla="*/ 6310859 w 9084039"/>
              <a:gd name="connsiteY5-48" fmla="*/ 172362 h 1296642"/>
              <a:gd name="connsiteX6-49" fmla="*/ 7480091 w 9084039"/>
              <a:gd name="connsiteY6-50" fmla="*/ 1296625 h 1296642"/>
              <a:gd name="connsiteX7-51" fmla="*/ 8439462 w 9084039"/>
              <a:gd name="connsiteY7-52" fmla="*/ 202343 h 1296642"/>
              <a:gd name="connsiteX8-53" fmla="*/ 9084039 w 9084039"/>
              <a:gd name="connsiteY8-54" fmla="*/ 1101752 h 1296642"/>
              <a:gd name="connsiteX0-55" fmla="*/ 0 w 9129009"/>
              <a:gd name="connsiteY0-56" fmla="*/ 1169250 h 1289189"/>
              <a:gd name="connsiteX1-57" fmla="*/ 1274163 w 9129009"/>
              <a:gd name="connsiteY1-58" fmla="*/ 17 h 1289189"/>
              <a:gd name="connsiteX2-59" fmla="*/ 2293494 w 9129009"/>
              <a:gd name="connsiteY2-60" fmla="*/ 1139270 h 1289189"/>
              <a:gd name="connsiteX3-61" fmla="*/ 3822491 w 9129009"/>
              <a:gd name="connsiteY3-62" fmla="*/ 89958 h 1289189"/>
              <a:gd name="connsiteX4-63" fmla="*/ 4946753 w 9129009"/>
              <a:gd name="connsiteY4-64" fmla="*/ 1169250 h 1289189"/>
              <a:gd name="connsiteX5-65" fmla="*/ 6355829 w 9129009"/>
              <a:gd name="connsiteY5-66" fmla="*/ 164909 h 1289189"/>
              <a:gd name="connsiteX6-67" fmla="*/ 7525061 w 9129009"/>
              <a:gd name="connsiteY6-68" fmla="*/ 1289172 h 1289189"/>
              <a:gd name="connsiteX7-69" fmla="*/ 8484432 w 9129009"/>
              <a:gd name="connsiteY7-70" fmla="*/ 194890 h 1289189"/>
              <a:gd name="connsiteX8-71" fmla="*/ 9129009 w 9129009"/>
              <a:gd name="connsiteY8-72" fmla="*/ 1094299 h 1289189"/>
              <a:gd name="connsiteX0-73" fmla="*/ 0 w 9129009"/>
              <a:gd name="connsiteY0-74" fmla="*/ 1169250 h 1289189"/>
              <a:gd name="connsiteX1-75" fmla="*/ 1274163 w 9129009"/>
              <a:gd name="connsiteY1-76" fmla="*/ 17 h 1289189"/>
              <a:gd name="connsiteX2-77" fmla="*/ 2293494 w 9129009"/>
              <a:gd name="connsiteY2-78" fmla="*/ 1139270 h 1289189"/>
              <a:gd name="connsiteX3-79" fmla="*/ 3822491 w 9129009"/>
              <a:gd name="connsiteY3-80" fmla="*/ 89958 h 1289189"/>
              <a:gd name="connsiteX4-81" fmla="*/ 4946753 w 9129009"/>
              <a:gd name="connsiteY4-82" fmla="*/ 1169250 h 1289189"/>
              <a:gd name="connsiteX5-83" fmla="*/ 6355829 w 9129009"/>
              <a:gd name="connsiteY5-84" fmla="*/ 164909 h 1289189"/>
              <a:gd name="connsiteX6-85" fmla="*/ 7525061 w 9129009"/>
              <a:gd name="connsiteY6-86" fmla="*/ 1289172 h 1289189"/>
              <a:gd name="connsiteX7-87" fmla="*/ 8484432 w 9129009"/>
              <a:gd name="connsiteY7-88" fmla="*/ 194890 h 1289189"/>
              <a:gd name="connsiteX8-89" fmla="*/ 9129009 w 9129009"/>
              <a:gd name="connsiteY8-90" fmla="*/ 1094299 h 1289189"/>
              <a:gd name="connsiteX0-91" fmla="*/ 0 w 9129009"/>
              <a:gd name="connsiteY0-92" fmla="*/ 1169250 h 1289189"/>
              <a:gd name="connsiteX1-93" fmla="*/ 1139251 w 9129009"/>
              <a:gd name="connsiteY1-94" fmla="*/ 17 h 1289189"/>
              <a:gd name="connsiteX2-95" fmla="*/ 2293494 w 9129009"/>
              <a:gd name="connsiteY2-96" fmla="*/ 1139270 h 1289189"/>
              <a:gd name="connsiteX3-97" fmla="*/ 3822491 w 9129009"/>
              <a:gd name="connsiteY3-98" fmla="*/ 89958 h 1289189"/>
              <a:gd name="connsiteX4-99" fmla="*/ 4946753 w 9129009"/>
              <a:gd name="connsiteY4-100" fmla="*/ 1169250 h 1289189"/>
              <a:gd name="connsiteX5-101" fmla="*/ 6355829 w 9129009"/>
              <a:gd name="connsiteY5-102" fmla="*/ 164909 h 1289189"/>
              <a:gd name="connsiteX6-103" fmla="*/ 7525061 w 9129009"/>
              <a:gd name="connsiteY6-104" fmla="*/ 1289172 h 1289189"/>
              <a:gd name="connsiteX7-105" fmla="*/ 8484432 w 9129009"/>
              <a:gd name="connsiteY7-106" fmla="*/ 194890 h 1289189"/>
              <a:gd name="connsiteX8-107" fmla="*/ 9129009 w 9129009"/>
              <a:gd name="connsiteY8-108" fmla="*/ 1094299 h 1289189"/>
              <a:gd name="connsiteX0-109" fmla="*/ 0 w 8484432"/>
              <a:gd name="connsiteY0-110" fmla="*/ 1169250 h 1289189"/>
              <a:gd name="connsiteX1-111" fmla="*/ 1139251 w 8484432"/>
              <a:gd name="connsiteY1-112" fmla="*/ 17 h 1289189"/>
              <a:gd name="connsiteX2-113" fmla="*/ 2293494 w 8484432"/>
              <a:gd name="connsiteY2-114" fmla="*/ 1139270 h 1289189"/>
              <a:gd name="connsiteX3-115" fmla="*/ 3822491 w 8484432"/>
              <a:gd name="connsiteY3-116" fmla="*/ 89958 h 1289189"/>
              <a:gd name="connsiteX4-117" fmla="*/ 4946753 w 8484432"/>
              <a:gd name="connsiteY4-118" fmla="*/ 1169250 h 1289189"/>
              <a:gd name="connsiteX5-119" fmla="*/ 6355829 w 8484432"/>
              <a:gd name="connsiteY5-120" fmla="*/ 164909 h 1289189"/>
              <a:gd name="connsiteX6-121" fmla="*/ 7525061 w 8484432"/>
              <a:gd name="connsiteY6-122" fmla="*/ 1289172 h 1289189"/>
              <a:gd name="connsiteX7-123" fmla="*/ 8484432 w 8484432"/>
              <a:gd name="connsiteY7-124" fmla="*/ 194890 h 1289189"/>
              <a:gd name="connsiteX0-125" fmla="*/ 0 w 8484432"/>
              <a:gd name="connsiteY0-126" fmla="*/ 1169250 h 1306829"/>
              <a:gd name="connsiteX1-127" fmla="*/ 1139251 w 8484432"/>
              <a:gd name="connsiteY1-128" fmla="*/ 17 h 1306829"/>
              <a:gd name="connsiteX2-129" fmla="*/ 2293494 w 8484432"/>
              <a:gd name="connsiteY2-130" fmla="*/ 1139270 h 1306829"/>
              <a:gd name="connsiteX3-131" fmla="*/ 3822491 w 8484432"/>
              <a:gd name="connsiteY3-132" fmla="*/ 89958 h 1306829"/>
              <a:gd name="connsiteX4-133" fmla="*/ 4946753 w 8484432"/>
              <a:gd name="connsiteY4-134" fmla="*/ 1169250 h 1306829"/>
              <a:gd name="connsiteX5-135" fmla="*/ 6355829 w 8484432"/>
              <a:gd name="connsiteY5-136" fmla="*/ 164909 h 1306829"/>
              <a:gd name="connsiteX6-137" fmla="*/ 7525061 w 8484432"/>
              <a:gd name="connsiteY6-138" fmla="*/ 1289172 h 1306829"/>
              <a:gd name="connsiteX7-139" fmla="*/ 8010853 w 8484432"/>
              <a:gd name="connsiteY7-140" fmla="*/ 806959 h 1306829"/>
              <a:gd name="connsiteX8-141" fmla="*/ 8484432 w 8484432"/>
              <a:gd name="connsiteY8-142" fmla="*/ 194890 h 1306829"/>
              <a:gd name="connsiteX0-143" fmla="*/ 0 w 8010853"/>
              <a:gd name="connsiteY0-144" fmla="*/ 1169250 h 1306829"/>
              <a:gd name="connsiteX1-145" fmla="*/ 1139251 w 8010853"/>
              <a:gd name="connsiteY1-146" fmla="*/ 17 h 1306829"/>
              <a:gd name="connsiteX2-147" fmla="*/ 2293494 w 8010853"/>
              <a:gd name="connsiteY2-148" fmla="*/ 1139270 h 1306829"/>
              <a:gd name="connsiteX3-149" fmla="*/ 3822491 w 8010853"/>
              <a:gd name="connsiteY3-150" fmla="*/ 89958 h 1306829"/>
              <a:gd name="connsiteX4-151" fmla="*/ 4946753 w 8010853"/>
              <a:gd name="connsiteY4-152" fmla="*/ 1169250 h 1306829"/>
              <a:gd name="connsiteX5-153" fmla="*/ 6355829 w 8010853"/>
              <a:gd name="connsiteY5-154" fmla="*/ 164909 h 1306829"/>
              <a:gd name="connsiteX6-155" fmla="*/ 7525061 w 8010853"/>
              <a:gd name="connsiteY6-156" fmla="*/ 1289172 h 1306829"/>
              <a:gd name="connsiteX7-157" fmla="*/ 8010853 w 8010853"/>
              <a:gd name="connsiteY7-158" fmla="*/ 806959 h 13068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010853" h="1306829">
                <a:moveTo>
                  <a:pt x="0" y="1169250"/>
                </a:moveTo>
                <a:cubicBezTo>
                  <a:pt x="307298" y="648342"/>
                  <a:pt x="757002" y="5014"/>
                  <a:pt x="1139251" y="17"/>
                </a:cubicBezTo>
                <a:cubicBezTo>
                  <a:pt x="1521500" y="-4980"/>
                  <a:pt x="1846287" y="1124280"/>
                  <a:pt x="2293494" y="1139270"/>
                </a:cubicBezTo>
                <a:cubicBezTo>
                  <a:pt x="2740701" y="1154260"/>
                  <a:pt x="3380281" y="84961"/>
                  <a:pt x="3822491" y="89958"/>
                </a:cubicBezTo>
                <a:cubicBezTo>
                  <a:pt x="4264701" y="94955"/>
                  <a:pt x="4524530" y="1156758"/>
                  <a:pt x="4946753" y="1169250"/>
                </a:cubicBezTo>
                <a:cubicBezTo>
                  <a:pt x="5368976" y="1181742"/>
                  <a:pt x="5926111" y="144922"/>
                  <a:pt x="6355829" y="164909"/>
                </a:cubicBezTo>
                <a:cubicBezTo>
                  <a:pt x="6785547" y="184896"/>
                  <a:pt x="7249224" y="1182164"/>
                  <a:pt x="7525061" y="1289172"/>
                </a:cubicBezTo>
                <a:cubicBezTo>
                  <a:pt x="7800898" y="1396180"/>
                  <a:pt x="7850958" y="989339"/>
                  <a:pt x="8010853" y="806959"/>
                </a:cubicBezTo>
              </a:path>
            </a:pathLst>
          </a:custGeom>
          <a:noFill/>
          <a:ln w="12700" cap="flat" cmpd="sng" algn="ctr">
            <a:solidFill>
              <a:schemeClr val="bg1">
                <a:lumMod val="65000"/>
              </a:schemeClr>
            </a:solidFill>
            <a:prstDash val="solid"/>
          </a:ln>
          <a:effectLst/>
        </p:spPr>
        <p:txBody>
          <a:bodyPr lIns="100790" tIns="50396" rIns="100790" bIns="50396" anchor="ctr"/>
          <a:lstStyle/>
          <a:p>
            <a:pPr algn="ctr">
              <a:defRPr/>
            </a:pPr>
            <a:endParaRPr lang="en-US" kern="0">
              <a:solidFill>
                <a:sysClr val="window" lastClr="FFFFFF"/>
              </a:solidFill>
              <a:latin typeface="Calibri" panose="020F0502020204030204"/>
              <a:ea typeface="+mn-ea"/>
            </a:endParaRPr>
          </a:p>
        </p:txBody>
      </p:sp>
      <p:sp>
        <p:nvSpPr>
          <p:cNvPr id="9" name="任意多边形 8"/>
          <p:cNvSpPr/>
          <p:nvPr/>
        </p:nvSpPr>
        <p:spPr>
          <a:xfrm>
            <a:off x="1115616" y="2665136"/>
            <a:ext cx="6704288" cy="1003158"/>
          </a:xfrm>
          <a:custGeom>
            <a:avLst/>
            <a:gdLst>
              <a:gd name="connsiteX0" fmla="*/ 0 w 9084039"/>
              <a:gd name="connsiteY0" fmla="*/ 741988 h 1296771"/>
              <a:gd name="connsiteX1" fmla="*/ 1229193 w 9084039"/>
              <a:gd name="connsiteY1" fmla="*/ 7470 h 1296771"/>
              <a:gd name="connsiteX2" fmla="*/ 2248524 w 9084039"/>
              <a:gd name="connsiteY2" fmla="*/ 1146723 h 1296771"/>
              <a:gd name="connsiteX3" fmla="*/ 3852472 w 9084039"/>
              <a:gd name="connsiteY3" fmla="*/ 307274 h 1296771"/>
              <a:gd name="connsiteX4" fmla="*/ 4901783 w 9084039"/>
              <a:gd name="connsiteY4" fmla="*/ 1176703 h 1296771"/>
              <a:gd name="connsiteX5" fmla="*/ 6355829 w 9084039"/>
              <a:gd name="connsiteY5" fmla="*/ 412205 h 1296771"/>
              <a:gd name="connsiteX6" fmla="*/ 7480091 w 9084039"/>
              <a:gd name="connsiteY6" fmla="*/ 1296625 h 1296771"/>
              <a:gd name="connsiteX7" fmla="*/ 8439462 w 9084039"/>
              <a:gd name="connsiteY7" fmla="*/ 487156 h 1296771"/>
              <a:gd name="connsiteX8" fmla="*/ 9084039 w 9084039"/>
              <a:gd name="connsiteY8" fmla="*/ 1101752 h 1296771"/>
              <a:gd name="connsiteX0-1" fmla="*/ 0 w 9084039"/>
              <a:gd name="connsiteY0-2" fmla="*/ 741988 h 1296771"/>
              <a:gd name="connsiteX1-3" fmla="*/ 1229193 w 9084039"/>
              <a:gd name="connsiteY1-4" fmla="*/ 7470 h 1296771"/>
              <a:gd name="connsiteX2-5" fmla="*/ 2248524 w 9084039"/>
              <a:gd name="connsiteY2-6" fmla="*/ 1146723 h 1296771"/>
              <a:gd name="connsiteX3-7" fmla="*/ 3777521 w 9084039"/>
              <a:gd name="connsiteY3-8" fmla="*/ 97411 h 1296771"/>
              <a:gd name="connsiteX4-9" fmla="*/ 4901783 w 9084039"/>
              <a:gd name="connsiteY4-10" fmla="*/ 1176703 h 1296771"/>
              <a:gd name="connsiteX5-11" fmla="*/ 6355829 w 9084039"/>
              <a:gd name="connsiteY5-12" fmla="*/ 412205 h 1296771"/>
              <a:gd name="connsiteX6-13" fmla="*/ 7480091 w 9084039"/>
              <a:gd name="connsiteY6-14" fmla="*/ 1296625 h 1296771"/>
              <a:gd name="connsiteX7-15" fmla="*/ 8439462 w 9084039"/>
              <a:gd name="connsiteY7-16" fmla="*/ 487156 h 1296771"/>
              <a:gd name="connsiteX8-17" fmla="*/ 9084039 w 9084039"/>
              <a:gd name="connsiteY8-18" fmla="*/ 1101752 h 1296771"/>
              <a:gd name="connsiteX0-19" fmla="*/ 0 w 9084039"/>
              <a:gd name="connsiteY0-20" fmla="*/ 741988 h 1299012"/>
              <a:gd name="connsiteX1-21" fmla="*/ 1229193 w 9084039"/>
              <a:gd name="connsiteY1-22" fmla="*/ 7470 h 1299012"/>
              <a:gd name="connsiteX2-23" fmla="*/ 2248524 w 9084039"/>
              <a:gd name="connsiteY2-24" fmla="*/ 1146723 h 1299012"/>
              <a:gd name="connsiteX3-25" fmla="*/ 3777521 w 9084039"/>
              <a:gd name="connsiteY3-26" fmla="*/ 97411 h 1299012"/>
              <a:gd name="connsiteX4-27" fmla="*/ 4901783 w 9084039"/>
              <a:gd name="connsiteY4-28" fmla="*/ 1176703 h 1299012"/>
              <a:gd name="connsiteX5-29" fmla="*/ 6310859 w 9084039"/>
              <a:gd name="connsiteY5-30" fmla="*/ 172362 h 1299012"/>
              <a:gd name="connsiteX6-31" fmla="*/ 7480091 w 9084039"/>
              <a:gd name="connsiteY6-32" fmla="*/ 1296625 h 1299012"/>
              <a:gd name="connsiteX7-33" fmla="*/ 8439462 w 9084039"/>
              <a:gd name="connsiteY7-34" fmla="*/ 487156 h 1299012"/>
              <a:gd name="connsiteX8-35" fmla="*/ 9084039 w 9084039"/>
              <a:gd name="connsiteY8-36" fmla="*/ 1101752 h 1299012"/>
              <a:gd name="connsiteX0-37" fmla="*/ 0 w 9084039"/>
              <a:gd name="connsiteY0-38" fmla="*/ 741988 h 1296642"/>
              <a:gd name="connsiteX1-39" fmla="*/ 1229193 w 9084039"/>
              <a:gd name="connsiteY1-40" fmla="*/ 7470 h 1296642"/>
              <a:gd name="connsiteX2-41" fmla="*/ 2248524 w 9084039"/>
              <a:gd name="connsiteY2-42" fmla="*/ 1146723 h 1296642"/>
              <a:gd name="connsiteX3-43" fmla="*/ 3777521 w 9084039"/>
              <a:gd name="connsiteY3-44" fmla="*/ 97411 h 1296642"/>
              <a:gd name="connsiteX4-45" fmla="*/ 4901783 w 9084039"/>
              <a:gd name="connsiteY4-46" fmla="*/ 1176703 h 1296642"/>
              <a:gd name="connsiteX5-47" fmla="*/ 6310859 w 9084039"/>
              <a:gd name="connsiteY5-48" fmla="*/ 172362 h 1296642"/>
              <a:gd name="connsiteX6-49" fmla="*/ 7480091 w 9084039"/>
              <a:gd name="connsiteY6-50" fmla="*/ 1296625 h 1296642"/>
              <a:gd name="connsiteX7-51" fmla="*/ 8439462 w 9084039"/>
              <a:gd name="connsiteY7-52" fmla="*/ 202343 h 1296642"/>
              <a:gd name="connsiteX8-53" fmla="*/ 9084039 w 9084039"/>
              <a:gd name="connsiteY8-54" fmla="*/ 1101752 h 1296642"/>
              <a:gd name="connsiteX0-55" fmla="*/ 0 w 9129009"/>
              <a:gd name="connsiteY0-56" fmla="*/ 1169250 h 1289189"/>
              <a:gd name="connsiteX1-57" fmla="*/ 1274163 w 9129009"/>
              <a:gd name="connsiteY1-58" fmla="*/ 17 h 1289189"/>
              <a:gd name="connsiteX2-59" fmla="*/ 2293494 w 9129009"/>
              <a:gd name="connsiteY2-60" fmla="*/ 1139270 h 1289189"/>
              <a:gd name="connsiteX3-61" fmla="*/ 3822491 w 9129009"/>
              <a:gd name="connsiteY3-62" fmla="*/ 89958 h 1289189"/>
              <a:gd name="connsiteX4-63" fmla="*/ 4946753 w 9129009"/>
              <a:gd name="connsiteY4-64" fmla="*/ 1169250 h 1289189"/>
              <a:gd name="connsiteX5-65" fmla="*/ 6355829 w 9129009"/>
              <a:gd name="connsiteY5-66" fmla="*/ 164909 h 1289189"/>
              <a:gd name="connsiteX6-67" fmla="*/ 7525061 w 9129009"/>
              <a:gd name="connsiteY6-68" fmla="*/ 1289172 h 1289189"/>
              <a:gd name="connsiteX7-69" fmla="*/ 8484432 w 9129009"/>
              <a:gd name="connsiteY7-70" fmla="*/ 194890 h 1289189"/>
              <a:gd name="connsiteX8-71" fmla="*/ 9129009 w 9129009"/>
              <a:gd name="connsiteY8-72" fmla="*/ 1094299 h 1289189"/>
              <a:gd name="connsiteX0-73" fmla="*/ 0 w 9129009"/>
              <a:gd name="connsiteY0-74" fmla="*/ 1169250 h 1289189"/>
              <a:gd name="connsiteX1-75" fmla="*/ 1274163 w 9129009"/>
              <a:gd name="connsiteY1-76" fmla="*/ 17 h 1289189"/>
              <a:gd name="connsiteX2-77" fmla="*/ 2293494 w 9129009"/>
              <a:gd name="connsiteY2-78" fmla="*/ 1139270 h 1289189"/>
              <a:gd name="connsiteX3-79" fmla="*/ 3822491 w 9129009"/>
              <a:gd name="connsiteY3-80" fmla="*/ 89958 h 1289189"/>
              <a:gd name="connsiteX4-81" fmla="*/ 4946753 w 9129009"/>
              <a:gd name="connsiteY4-82" fmla="*/ 1169250 h 1289189"/>
              <a:gd name="connsiteX5-83" fmla="*/ 6355829 w 9129009"/>
              <a:gd name="connsiteY5-84" fmla="*/ 164909 h 1289189"/>
              <a:gd name="connsiteX6-85" fmla="*/ 7525061 w 9129009"/>
              <a:gd name="connsiteY6-86" fmla="*/ 1289172 h 1289189"/>
              <a:gd name="connsiteX7-87" fmla="*/ 8484432 w 9129009"/>
              <a:gd name="connsiteY7-88" fmla="*/ 194890 h 1289189"/>
              <a:gd name="connsiteX8-89" fmla="*/ 9129009 w 9129009"/>
              <a:gd name="connsiteY8-90" fmla="*/ 1094299 h 1289189"/>
              <a:gd name="connsiteX0-91" fmla="*/ 0 w 9129009"/>
              <a:gd name="connsiteY0-92" fmla="*/ 1169250 h 1289189"/>
              <a:gd name="connsiteX1-93" fmla="*/ 1139251 w 9129009"/>
              <a:gd name="connsiteY1-94" fmla="*/ 17 h 1289189"/>
              <a:gd name="connsiteX2-95" fmla="*/ 2293494 w 9129009"/>
              <a:gd name="connsiteY2-96" fmla="*/ 1139270 h 1289189"/>
              <a:gd name="connsiteX3-97" fmla="*/ 3822491 w 9129009"/>
              <a:gd name="connsiteY3-98" fmla="*/ 89958 h 1289189"/>
              <a:gd name="connsiteX4-99" fmla="*/ 4946753 w 9129009"/>
              <a:gd name="connsiteY4-100" fmla="*/ 1169250 h 1289189"/>
              <a:gd name="connsiteX5-101" fmla="*/ 6355829 w 9129009"/>
              <a:gd name="connsiteY5-102" fmla="*/ 164909 h 1289189"/>
              <a:gd name="connsiteX6-103" fmla="*/ 7525061 w 9129009"/>
              <a:gd name="connsiteY6-104" fmla="*/ 1289172 h 1289189"/>
              <a:gd name="connsiteX7-105" fmla="*/ 8484432 w 9129009"/>
              <a:gd name="connsiteY7-106" fmla="*/ 194890 h 1289189"/>
              <a:gd name="connsiteX8-107" fmla="*/ 9129009 w 9129009"/>
              <a:gd name="connsiteY8-108" fmla="*/ 1094299 h 1289189"/>
              <a:gd name="connsiteX0-109" fmla="*/ 0 w 8484432"/>
              <a:gd name="connsiteY0-110" fmla="*/ 1169250 h 1289189"/>
              <a:gd name="connsiteX1-111" fmla="*/ 1139251 w 8484432"/>
              <a:gd name="connsiteY1-112" fmla="*/ 17 h 1289189"/>
              <a:gd name="connsiteX2-113" fmla="*/ 2293494 w 8484432"/>
              <a:gd name="connsiteY2-114" fmla="*/ 1139270 h 1289189"/>
              <a:gd name="connsiteX3-115" fmla="*/ 3822491 w 8484432"/>
              <a:gd name="connsiteY3-116" fmla="*/ 89958 h 1289189"/>
              <a:gd name="connsiteX4-117" fmla="*/ 4946753 w 8484432"/>
              <a:gd name="connsiteY4-118" fmla="*/ 1169250 h 1289189"/>
              <a:gd name="connsiteX5-119" fmla="*/ 6355829 w 8484432"/>
              <a:gd name="connsiteY5-120" fmla="*/ 164909 h 1289189"/>
              <a:gd name="connsiteX6-121" fmla="*/ 7525061 w 8484432"/>
              <a:gd name="connsiteY6-122" fmla="*/ 1289172 h 1289189"/>
              <a:gd name="connsiteX7-123" fmla="*/ 8484432 w 8484432"/>
              <a:gd name="connsiteY7-124" fmla="*/ 194890 h 1289189"/>
              <a:gd name="connsiteX0-125" fmla="*/ 0 w 8484432"/>
              <a:gd name="connsiteY0-126" fmla="*/ 1169250 h 1307082"/>
              <a:gd name="connsiteX1-127" fmla="*/ 1139251 w 8484432"/>
              <a:gd name="connsiteY1-128" fmla="*/ 17 h 1307082"/>
              <a:gd name="connsiteX2-129" fmla="*/ 2293494 w 8484432"/>
              <a:gd name="connsiteY2-130" fmla="*/ 1139270 h 1307082"/>
              <a:gd name="connsiteX3-131" fmla="*/ 3822491 w 8484432"/>
              <a:gd name="connsiteY3-132" fmla="*/ 89958 h 1307082"/>
              <a:gd name="connsiteX4-133" fmla="*/ 4946753 w 8484432"/>
              <a:gd name="connsiteY4-134" fmla="*/ 1169250 h 1307082"/>
              <a:gd name="connsiteX5-135" fmla="*/ 6355829 w 8484432"/>
              <a:gd name="connsiteY5-136" fmla="*/ 164909 h 1307082"/>
              <a:gd name="connsiteX6-137" fmla="*/ 7525061 w 8484432"/>
              <a:gd name="connsiteY6-138" fmla="*/ 1289172 h 1307082"/>
              <a:gd name="connsiteX7-139" fmla="*/ 8023985 w 8484432"/>
              <a:gd name="connsiteY7-140" fmla="*/ 810100 h 1307082"/>
              <a:gd name="connsiteX8-141" fmla="*/ 8484432 w 8484432"/>
              <a:gd name="connsiteY8-142" fmla="*/ 194890 h 1307082"/>
              <a:gd name="connsiteX0-143" fmla="*/ 0 w 8023985"/>
              <a:gd name="connsiteY0-144" fmla="*/ 1169250 h 1307082"/>
              <a:gd name="connsiteX1-145" fmla="*/ 1139251 w 8023985"/>
              <a:gd name="connsiteY1-146" fmla="*/ 17 h 1307082"/>
              <a:gd name="connsiteX2-147" fmla="*/ 2293494 w 8023985"/>
              <a:gd name="connsiteY2-148" fmla="*/ 1139270 h 1307082"/>
              <a:gd name="connsiteX3-149" fmla="*/ 3822491 w 8023985"/>
              <a:gd name="connsiteY3-150" fmla="*/ 89958 h 1307082"/>
              <a:gd name="connsiteX4-151" fmla="*/ 4946753 w 8023985"/>
              <a:gd name="connsiteY4-152" fmla="*/ 1169250 h 1307082"/>
              <a:gd name="connsiteX5-153" fmla="*/ 6355829 w 8023985"/>
              <a:gd name="connsiteY5-154" fmla="*/ 164909 h 1307082"/>
              <a:gd name="connsiteX6-155" fmla="*/ 7525061 w 8023985"/>
              <a:gd name="connsiteY6-156" fmla="*/ 1289172 h 1307082"/>
              <a:gd name="connsiteX7-157" fmla="*/ 8023985 w 8023985"/>
              <a:gd name="connsiteY7-158" fmla="*/ 810100 h 13070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023985" h="1307082">
                <a:moveTo>
                  <a:pt x="0" y="1169250"/>
                </a:moveTo>
                <a:cubicBezTo>
                  <a:pt x="307298" y="648342"/>
                  <a:pt x="757002" y="5014"/>
                  <a:pt x="1139251" y="17"/>
                </a:cubicBezTo>
                <a:cubicBezTo>
                  <a:pt x="1521500" y="-4980"/>
                  <a:pt x="1846287" y="1124280"/>
                  <a:pt x="2293494" y="1139270"/>
                </a:cubicBezTo>
                <a:cubicBezTo>
                  <a:pt x="2740701" y="1154260"/>
                  <a:pt x="3380281" y="84961"/>
                  <a:pt x="3822491" y="89958"/>
                </a:cubicBezTo>
                <a:cubicBezTo>
                  <a:pt x="4264701" y="94955"/>
                  <a:pt x="4524530" y="1156758"/>
                  <a:pt x="4946753" y="1169250"/>
                </a:cubicBezTo>
                <a:cubicBezTo>
                  <a:pt x="5368976" y="1181742"/>
                  <a:pt x="5926111" y="144922"/>
                  <a:pt x="6355829" y="164909"/>
                </a:cubicBezTo>
                <a:cubicBezTo>
                  <a:pt x="6785547" y="184896"/>
                  <a:pt x="7247035" y="1181640"/>
                  <a:pt x="7525061" y="1289172"/>
                </a:cubicBezTo>
                <a:cubicBezTo>
                  <a:pt x="7803087" y="1396704"/>
                  <a:pt x="7864090" y="992480"/>
                  <a:pt x="8023985" y="810100"/>
                </a:cubicBezTo>
              </a:path>
            </a:pathLst>
          </a:custGeom>
          <a:noFill/>
          <a:ln w="12700" cap="flat" cmpd="sng" algn="ctr">
            <a:solidFill>
              <a:schemeClr val="bg1">
                <a:lumMod val="65000"/>
              </a:schemeClr>
            </a:solidFill>
            <a:prstDash val="solid"/>
          </a:ln>
          <a:effectLst/>
        </p:spPr>
        <p:txBody>
          <a:bodyPr lIns="100790" tIns="50396" rIns="100790" bIns="50396" anchor="ctr"/>
          <a:lstStyle/>
          <a:p>
            <a:pPr algn="ctr">
              <a:defRPr/>
            </a:pPr>
            <a:endParaRPr lang="en-US" kern="0">
              <a:solidFill>
                <a:sysClr val="window" lastClr="FFFFFF"/>
              </a:solidFill>
              <a:latin typeface="Calibri" panose="020F0502020204030204"/>
              <a:ea typeface="+mn-ea"/>
            </a:endParaRPr>
          </a:p>
        </p:txBody>
      </p:sp>
      <p:sp>
        <p:nvSpPr>
          <p:cNvPr id="10" name="椭圆 9"/>
          <p:cNvSpPr/>
          <p:nvPr/>
        </p:nvSpPr>
        <p:spPr>
          <a:xfrm>
            <a:off x="1698478" y="1865096"/>
            <a:ext cx="658826" cy="659099"/>
          </a:xfrm>
          <a:prstGeom prst="ellipse">
            <a:avLst/>
          </a:prstGeom>
          <a:solidFill>
            <a:schemeClr val="accent1"/>
          </a:solidFill>
          <a:ln w="57150" cap="flat" cmpd="sng" algn="ctr">
            <a:solidFill>
              <a:schemeClr val="bg1">
                <a:lumMod val="85000"/>
              </a:schemeClr>
            </a:solidFill>
            <a:prstDash val="solid"/>
          </a:ln>
          <a:effectLst/>
        </p:spPr>
        <p:txBody>
          <a:bodyPr lIns="0" tIns="0" rIns="0" bIns="0" anchor="ctr"/>
          <a:lstStyle/>
          <a:p>
            <a:pPr algn="ctr">
              <a:defRPr/>
            </a:pPr>
            <a:r>
              <a:rPr lang="en-US" sz="2000" b="1" kern="0" dirty="0">
                <a:ln w="18415" cmpd="sng">
                  <a:noFill/>
                  <a:prstDash val="solid"/>
                </a:ln>
                <a:solidFill>
                  <a:schemeClr val="bg1"/>
                </a:solidFill>
                <a:latin typeface="Arial Rounded MT Bold" panose="020F0704030504030204" pitchFamily="34" charset="0"/>
                <a:ea typeface="微软雅黑" panose="020B0503020204020204" pitchFamily="34" charset="-122"/>
                <a:cs typeface="Times New Roman" panose="02020603050405020304" pitchFamily="18" charset="0"/>
              </a:rPr>
              <a:t>01</a:t>
            </a:r>
          </a:p>
        </p:txBody>
      </p:sp>
      <p:sp>
        <p:nvSpPr>
          <p:cNvPr id="11" name="圆角矩形 2"/>
          <p:cNvSpPr/>
          <p:nvPr/>
        </p:nvSpPr>
        <p:spPr>
          <a:xfrm>
            <a:off x="1875269" y="1275654"/>
            <a:ext cx="1412955" cy="610169"/>
          </a:xfrm>
          <a:custGeom>
            <a:avLst/>
            <a:gdLst>
              <a:gd name="connsiteX0" fmla="*/ 0 w 1440160"/>
              <a:gd name="connsiteY0" fmla="*/ 183013 h 1008112"/>
              <a:gd name="connsiteX1" fmla="*/ 183013 w 1440160"/>
              <a:gd name="connsiteY1" fmla="*/ 0 h 1008112"/>
              <a:gd name="connsiteX2" fmla="*/ 1257147 w 1440160"/>
              <a:gd name="connsiteY2" fmla="*/ 0 h 1008112"/>
              <a:gd name="connsiteX3" fmla="*/ 1440160 w 1440160"/>
              <a:gd name="connsiteY3" fmla="*/ 183013 h 1008112"/>
              <a:gd name="connsiteX4" fmla="*/ 1440160 w 1440160"/>
              <a:gd name="connsiteY4" fmla="*/ 825099 h 1008112"/>
              <a:gd name="connsiteX5" fmla="*/ 1257147 w 1440160"/>
              <a:gd name="connsiteY5" fmla="*/ 1008112 h 1008112"/>
              <a:gd name="connsiteX6" fmla="*/ 183013 w 1440160"/>
              <a:gd name="connsiteY6" fmla="*/ 1008112 h 1008112"/>
              <a:gd name="connsiteX7" fmla="*/ 0 w 1440160"/>
              <a:gd name="connsiteY7" fmla="*/ 825099 h 1008112"/>
              <a:gd name="connsiteX8" fmla="*/ 0 w 1440160"/>
              <a:gd name="connsiteY8" fmla="*/ 183013 h 1008112"/>
              <a:gd name="connsiteX0-1" fmla="*/ 14990 w 1455150"/>
              <a:gd name="connsiteY0-2" fmla="*/ 183013 h 1138137"/>
              <a:gd name="connsiteX1-3" fmla="*/ 198003 w 1455150"/>
              <a:gd name="connsiteY1-4" fmla="*/ 0 h 1138137"/>
              <a:gd name="connsiteX2-5" fmla="*/ 1272137 w 1455150"/>
              <a:gd name="connsiteY2-6" fmla="*/ 0 h 1138137"/>
              <a:gd name="connsiteX3-7" fmla="*/ 1455150 w 1455150"/>
              <a:gd name="connsiteY3-8" fmla="*/ 183013 h 1138137"/>
              <a:gd name="connsiteX4-9" fmla="*/ 1455150 w 1455150"/>
              <a:gd name="connsiteY4-10" fmla="*/ 825099 h 1138137"/>
              <a:gd name="connsiteX5-11" fmla="*/ 1272137 w 1455150"/>
              <a:gd name="connsiteY5-12" fmla="*/ 1008112 h 1138137"/>
              <a:gd name="connsiteX6-13" fmla="*/ 198003 w 1455150"/>
              <a:gd name="connsiteY6-14" fmla="*/ 1008112 h 1138137"/>
              <a:gd name="connsiteX7-15" fmla="*/ 0 w 1455150"/>
              <a:gd name="connsiteY7-16" fmla="*/ 1109912 h 1138137"/>
              <a:gd name="connsiteX8-17" fmla="*/ 14990 w 1455150"/>
              <a:gd name="connsiteY8-18" fmla="*/ 183013 h 1138137"/>
              <a:gd name="connsiteX0-19" fmla="*/ 0 w 1440160"/>
              <a:gd name="connsiteY0-20" fmla="*/ 183013 h 1221073"/>
              <a:gd name="connsiteX1-21" fmla="*/ 183013 w 1440160"/>
              <a:gd name="connsiteY1-22" fmla="*/ 0 h 1221073"/>
              <a:gd name="connsiteX2-23" fmla="*/ 1257147 w 1440160"/>
              <a:gd name="connsiteY2-24" fmla="*/ 0 h 1221073"/>
              <a:gd name="connsiteX3-25" fmla="*/ 1440160 w 1440160"/>
              <a:gd name="connsiteY3-26" fmla="*/ 183013 h 1221073"/>
              <a:gd name="connsiteX4-27" fmla="*/ 1440160 w 1440160"/>
              <a:gd name="connsiteY4-28" fmla="*/ 825099 h 1221073"/>
              <a:gd name="connsiteX5-29" fmla="*/ 1257147 w 1440160"/>
              <a:gd name="connsiteY5-30" fmla="*/ 1008112 h 1221073"/>
              <a:gd name="connsiteX6-31" fmla="*/ 183013 w 1440160"/>
              <a:gd name="connsiteY6-32" fmla="*/ 1008112 h 1221073"/>
              <a:gd name="connsiteX7-33" fmla="*/ 0 w 1440160"/>
              <a:gd name="connsiteY7-34" fmla="*/ 1199853 h 1221073"/>
              <a:gd name="connsiteX8-35" fmla="*/ 0 w 1440160"/>
              <a:gd name="connsiteY8-36" fmla="*/ 183013 h 122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0160" h="1221073">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chemeClr val="accent1"/>
          </a:solidFill>
          <a:ln w="25400" cap="flat" cmpd="sng" algn="ctr">
            <a:noFill/>
            <a:prstDash val="solid"/>
          </a:ln>
          <a:effectLst/>
        </p:spPr>
        <p:txBody>
          <a:bodyPr lIns="0" tIns="0" rIns="0" bIns="158727" anchor="ct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3933240" y="1865096"/>
            <a:ext cx="658826" cy="659099"/>
          </a:xfrm>
          <a:prstGeom prst="ellipse">
            <a:avLst/>
          </a:prstGeom>
          <a:solidFill>
            <a:schemeClr val="accent2"/>
          </a:solidFill>
          <a:ln w="57150" cap="flat" cmpd="sng" algn="ctr">
            <a:solidFill>
              <a:schemeClr val="bg1">
                <a:lumMod val="85000"/>
              </a:schemeClr>
            </a:solidFill>
            <a:prstDash val="solid"/>
          </a:ln>
          <a:effectLst/>
        </p:spPr>
        <p:txBody>
          <a:bodyPr lIns="0" tIns="0" rIns="0" bIns="0" anchor="ctr"/>
          <a:lstStyle/>
          <a:p>
            <a:pPr algn="ctr">
              <a:defRPr/>
            </a:pPr>
            <a:r>
              <a:rPr lang="en-US" sz="2000" b="1" kern="0" dirty="0">
                <a:ln w="18415" cmpd="sng">
                  <a:noFill/>
                  <a:prstDash val="solid"/>
                </a:ln>
                <a:solidFill>
                  <a:schemeClr val="bg1"/>
                </a:solidFill>
                <a:latin typeface="Arial Rounded MT Bold" panose="020F0704030504030204" pitchFamily="34" charset="0"/>
                <a:ea typeface="微软雅黑" panose="020B0503020204020204" pitchFamily="34" charset="-122"/>
                <a:cs typeface="Times New Roman" panose="02020603050405020304" pitchFamily="18" charset="0"/>
              </a:rPr>
              <a:t>03</a:t>
            </a:r>
          </a:p>
        </p:txBody>
      </p:sp>
      <p:sp>
        <p:nvSpPr>
          <p:cNvPr id="13" name="圆角矩形 2"/>
          <p:cNvSpPr/>
          <p:nvPr/>
        </p:nvSpPr>
        <p:spPr>
          <a:xfrm>
            <a:off x="4061690" y="1275654"/>
            <a:ext cx="1411574" cy="610169"/>
          </a:xfrm>
          <a:custGeom>
            <a:avLst/>
            <a:gdLst>
              <a:gd name="connsiteX0" fmla="*/ 0 w 1440160"/>
              <a:gd name="connsiteY0" fmla="*/ 183013 h 1008112"/>
              <a:gd name="connsiteX1" fmla="*/ 183013 w 1440160"/>
              <a:gd name="connsiteY1" fmla="*/ 0 h 1008112"/>
              <a:gd name="connsiteX2" fmla="*/ 1257147 w 1440160"/>
              <a:gd name="connsiteY2" fmla="*/ 0 h 1008112"/>
              <a:gd name="connsiteX3" fmla="*/ 1440160 w 1440160"/>
              <a:gd name="connsiteY3" fmla="*/ 183013 h 1008112"/>
              <a:gd name="connsiteX4" fmla="*/ 1440160 w 1440160"/>
              <a:gd name="connsiteY4" fmla="*/ 825099 h 1008112"/>
              <a:gd name="connsiteX5" fmla="*/ 1257147 w 1440160"/>
              <a:gd name="connsiteY5" fmla="*/ 1008112 h 1008112"/>
              <a:gd name="connsiteX6" fmla="*/ 183013 w 1440160"/>
              <a:gd name="connsiteY6" fmla="*/ 1008112 h 1008112"/>
              <a:gd name="connsiteX7" fmla="*/ 0 w 1440160"/>
              <a:gd name="connsiteY7" fmla="*/ 825099 h 1008112"/>
              <a:gd name="connsiteX8" fmla="*/ 0 w 1440160"/>
              <a:gd name="connsiteY8" fmla="*/ 183013 h 1008112"/>
              <a:gd name="connsiteX0-1" fmla="*/ 14990 w 1455150"/>
              <a:gd name="connsiteY0-2" fmla="*/ 183013 h 1138137"/>
              <a:gd name="connsiteX1-3" fmla="*/ 198003 w 1455150"/>
              <a:gd name="connsiteY1-4" fmla="*/ 0 h 1138137"/>
              <a:gd name="connsiteX2-5" fmla="*/ 1272137 w 1455150"/>
              <a:gd name="connsiteY2-6" fmla="*/ 0 h 1138137"/>
              <a:gd name="connsiteX3-7" fmla="*/ 1455150 w 1455150"/>
              <a:gd name="connsiteY3-8" fmla="*/ 183013 h 1138137"/>
              <a:gd name="connsiteX4-9" fmla="*/ 1455150 w 1455150"/>
              <a:gd name="connsiteY4-10" fmla="*/ 825099 h 1138137"/>
              <a:gd name="connsiteX5-11" fmla="*/ 1272137 w 1455150"/>
              <a:gd name="connsiteY5-12" fmla="*/ 1008112 h 1138137"/>
              <a:gd name="connsiteX6-13" fmla="*/ 198003 w 1455150"/>
              <a:gd name="connsiteY6-14" fmla="*/ 1008112 h 1138137"/>
              <a:gd name="connsiteX7-15" fmla="*/ 0 w 1455150"/>
              <a:gd name="connsiteY7-16" fmla="*/ 1109912 h 1138137"/>
              <a:gd name="connsiteX8-17" fmla="*/ 14990 w 1455150"/>
              <a:gd name="connsiteY8-18" fmla="*/ 183013 h 1138137"/>
              <a:gd name="connsiteX0-19" fmla="*/ 0 w 1440160"/>
              <a:gd name="connsiteY0-20" fmla="*/ 183013 h 1221073"/>
              <a:gd name="connsiteX1-21" fmla="*/ 183013 w 1440160"/>
              <a:gd name="connsiteY1-22" fmla="*/ 0 h 1221073"/>
              <a:gd name="connsiteX2-23" fmla="*/ 1257147 w 1440160"/>
              <a:gd name="connsiteY2-24" fmla="*/ 0 h 1221073"/>
              <a:gd name="connsiteX3-25" fmla="*/ 1440160 w 1440160"/>
              <a:gd name="connsiteY3-26" fmla="*/ 183013 h 1221073"/>
              <a:gd name="connsiteX4-27" fmla="*/ 1440160 w 1440160"/>
              <a:gd name="connsiteY4-28" fmla="*/ 825099 h 1221073"/>
              <a:gd name="connsiteX5-29" fmla="*/ 1257147 w 1440160"/>
              <a:gd name="connsiteY5-30" fmla="*/ 1008112 h 1221073"/>
              <a:gd name="connsiteX6-31" fmla="*/ 183013 w 1440160"/>
              <a:gd name="connsiteY6-32" fmla="*/ 1008112 h 1221073"/>
              <a:gd name="connsiteX7-33" fmla="*/ 0 w 1440160"/>
              <a:gd name="connsiteY7-34" fmla="*/ 1199853 h 1221073"/>
              <a:gd name="connsiteX8-35" fmla="*/ 0 w 1440160"/>
              <a:gd name="connsiteY8-36" fmla="*/ 183013 h 122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0160" h="1221073">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chemeClr val="accent2"/>
          </a:solidFill>
          <a:ln w="25400" cap="flat" cmpd="sng" algn="ctr">
            <a:noFill/>
            <a:prstDash val="solid"/>
          </a:ln>
          <a:effectLst/>
        </p:spPr>
        <p:txBody>
          <a:bodyPr lIns="0" tIns="0" rIns="0" bIns="158727" anchor="ct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a:xfrm>
            <a:off x="6136233" y="1865096"/>
            <a:ext cx="660208" cy="659099"/>
          </a:xfrm>
          <a:prstGeom prst="ellipse">
            <a:avLst/>
          </a:prstGeom>
          <a:solidFill>
            <a:schemeClr val="accent3"/>
          </a:solidFill>
          <a:ln w="57150" cap="flat" cmpd="sng" algn="ctr">
            <a:solidFill>
              <a:schemeClr val="bg1">
                <a:lumMod val="85000"/>
              </a:schemeClr>
            </a:solidFill>
            <a:prstDash val="solid"/>
          </a:ln>
          <a:effectLst/>
        </p:spPr>
        <p:txBody>
          <a:bodyPr lIns="0" tIns="0" rIns="0" bIns="0" anchor="ctr"/>
          <a:lstStyle/>
          <a:p>
            <a:pPr algn="ctr">
              <a:defRPr/>
            </a:pPr>
            <a:r>
              <a:rPr lang="en-US" sz="2000" b="1" kern="0" dirty="0">
                <a:ln w="18415" cmpd="sng">
                  <a:noFill/>
                  <a:prstDash val="solid"/>
                </a:ln>
                <a:solidFill>
                  <a:schemeClr val="bg1"/>
                </a:solidFill>
                <a:latin typeface="Arial Rounded MT Bold" panose="020F0704030504030204" pitchFamily="34" charset="0"/>
                <a:ea typeface="微软雅黑" panose="020B0503020204020204" pitchFamily="34" charset="-122"/>
                <a:cs typeface="Times New Roman" panose="02020603050405020304" pitchFamily="18" charset="0"/>
              </a:rPr>
              <a:t>05</a:t>
            </a:r>
          </a:p>
        </p:txBody>
      </p:sp>
      <p:sp>
        <p:nvSpPr>
          <p:cNvPr id="15" name="圆角矩形 2"/>
          <p:cNvSpPr/>
          <p:nvPr/>
        </p:nvSpPr>
        <p:spPr>
          <a:xfrm>
            <a:off x="6246729" y="1276400"/>
            <a:ext cx="1412956" cy="612188"/>
          </a:xfrm>
          <a:custGeom>
            <a:avLst/>
            <a:gdLst>
              <a:gd name="connsiteX0" fmla="*/ 0 w 1440160"/>
              <a:gd name="connsiteY0" fmla="*/ 183013 h 1008112"/>
              <a:gd name="connsiteX1" fmla="*/ 183013 w 1440160"/>
              <a:gd name="connsiteY1" fmla="*/ 0 h 1008112"/>
              <a:gd name="connsiteX2" fmla="*/ 1257147 w 1440160"/>
              <a:gd name="connsiteY2" fmla="*/ 0 h 1008112"/>
              <a:gd name="connsiteX3" fmla="*/ 1440160 w 1440160"/>
              <a:gd name="connsiteY3" fmla="*/ 183013 h 1008112"/>
              <a:gd name="connsiteX4" fmla="*/ 1440160 w 1440160"/>
              <a:gd name="connsiteY4" fmla="*/ 825099 h 1008112"/>
              <a:gd name="connsiteX5" fmla="*/ 1257147 w 1440160"/>
              <a:gd name="connsiteY5" fmla="*/ 1008112 h 1008112"/>
              <a:gd name="connsiteX6" fmla="*/ 183013 w 1440160"/>
              <a:gd name="connsiteY6" fmla="*/ 1008112 h 1008112"/>
              <a:gd name="connsiteX7" fmla="*/ 0 w 1440160"/>
              <a:gd name="connsiteY7" fmla="*/ 825099 h 1008112"/>
              <a:gd name="connsiteX8" fmla="*/ 0 w 1440160"/>
              <a:gd name="connsiteY8" fmla="*/ 183013 h 1008112"/>
              <a:gd name="connsiteX0-1" fmla="*/ 14990 w 1455150"/>
              <a:gd name="connsiteY0-2" fmla="*/ 183013 h 1138137"/>
              <a:gd name="connsiteX1-3" fmla="*/ 198003 w 1455150"/>
              <a:gd name="connsiteY1-4" fmla="*/ 0 h 1138137"/>
              <a:gd name="connsiteX2-5" fmla="*/ 1272137 w 1455150"/>
              <a:gd name="connsiteY2-6" fmla="*/ 0 h 1138137"/>
              <a:gd name="connsiteX3-7" fmla="*/ 1455150 w 1455150"/>
              <a:gd name="connsiteY3-8" fmla="*/ 183013 h 1138137"/>
              <a:gd name="connsiteX4-9" fmla="*/ 1455150 w 1455150"/>
              <a:gd name="connsiteY4-10" fmla="*/ 825099 h 1138137"/>
              <a:gd name="connsiteX5-11" fmla="*/ 1272137 w 1455150"/>
              <a:gd name="connsiteY5-12" fmla="*/ 1008112 h 1138137"/>
              <a:gd name="connsiteX6-13" fmla="*/ 198003 w 1455150"/>
              <a:gd name="connsiteY6-14" fmla="*/ 1008112 h 1138137"/>
              <a:gd name="connsiteX7-15" fmla="*/ 0 w 1455150"/>
              <a:gd name="connsiteY7-16" fmla="*/ 1109912 h 1138137"/>
              <a:gd name="connsiteX8-17" fmla="*/ 14990 w 1455150"/>
              <a:gd name="connsiteY8-18" fmla="*/ 183013 h 1138137"/>
              <a:gd name="connsiteX0-19" fmla="*/ 0 w 1440160"/>
              <a:gd name="connsiteY0-20" fmla="*/ 183013 h 1221073"/>
              <a:gd name="connsiteX1-21" fmla="*/ 183013 w 1440160"/>
              <a:gd name="connsiteY1-22" fmla="*/ 0 h 1221073"/>
              <a:gd name="connsiteX2-23" fmla="*/ 1257147 w 1440160"/>
              <a:gd name="connsiteY2-24" fmla="*/ 0 h 1221073"/>
              <a:gd name="connsiteX3-25" fmla="*/ 1440160 w 1440160"/>
              <a:gd name="connsiteY3-26" fmla="*/ 183013 h 1221073"/>
              <a:gd name="connsiteX4-27" fmla="*/ 1440160 w 1440160"/>
              <a:gd name="connsiteY4-28" fmla="*/ 825099 h 1221073"/>
              <a:gd name="connsiteX5-29" fmla="*/ 1257147 w 1440160"/>
              <a:gd name="connsiteY5-30" fmla="*/ 1008112 h 1221073"/>
              <a:gd name="connsiteX6-31" fmla="*/ 183013 w 1440160"/>
              <a:gd name="connsiteY6-32" fmla="*/ 1008112 h 1221073"/>
              <a:gd name="connsiteX7-33" fmla="*/ 0 w 1440160"/>
              <a:gd name="connsiteY7-34" fmla="*/ 1199853 h 1221073"/>
              <a:gd name="connsiteX8-35" fmla="*/ 0 w 1440160"/>
              <a:gd name="connsiteY8-36" fmla="*/ 183013 h 1221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0160" h="1221073">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chemeClr val="accent3"/>
          </a:solidFill>
          <a:ln w="25400" cap="flat" cmpd="sng" algn="ctr">
            <a:noFill/>
            <a:prstDash val="solid"/>
          </a:ln>
          <a:effectLst/>
        </p:spPr>
        <p:txBody>
          <a:bodyPr lIns="0" tIns="0" rIns="0" bIns="158727" anchor="ct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
        <p:nvSpPr>
          <p:cNvPr id="16" name="椭圆 15"/>
          <p:cNvSpPr/>
          <p:nvPr/>
        </p:nvSpPr>
        <p:spPr>
          <a:xfrm>
            <a:off x="2640448" y="3360160"/>
            <a:ext cx="658826" cy="659099"/>
          </a:xfrm>
          <a:prstGeom prst="ellipse">
            <a:avLst/>
          </a:prstGeom>
          <a:solidFill>
            <a:schemeClr val="accent4"/>
          </a:solidFill>
          <a:ln w="57150" cap="flat" cmpd="sng" algn="ctr">
            <a:solidFill>
              <a:schemeClr val="bg1">
                <a:lumMod val="85000"/>
              </a:schemeClr>
            </a:solidFill>
            <a:prstDash val="solid"/>
          </a:ln>
          <a:effectLst/>
        </p:spPr>
        <p:txBody>
          <a:bodyPr lIns="0" tIns="0" rIns="0" bIns="0" anchor="ctr"/>
          <a:lstStyle/>
          <a:p>
            <a:pPr algn="ctr">
              <a:defRPr/>
            </a:pPr>
            <a:r>
              <a:rPr lang="en-US" sz="2000" b="1" kern="0" dirty="0">
                <a:ln w="18415" cmpd="sng">
                  <a:noFill/>
                  <a:prstDash val="solid"/>
                </a:ln>
                <a:solidFill>
                  <a:schemeClr val="bg1"/>
                </a:solidFill>
                <a:latin typeface="Arial Rounded MT Bold" panose="020F0704030504030204" pitchFamily="34" charset="0"/>
                <a:ea typeface="微软雅黑" panose="020B0503020204020204" pitchFamily="34" charset="-122"/>
                <a:cs typeface="Times New Roman" panose="02020603050405020304" pitchFamily="18" charset="0"/>
              </a:rPr>
              <a:t>02</a:t>
            </a:r>
          </a:p>
        </p:txBody>
      </p:sp>
      <p:sp>
        <p:nvSpPr>
          <p:cNvPr id="17" name="椭圆 16"/>
          <p:cNvSpPr/>
          <p:nvPr/>
        </p:nvSpPr>
        <p:spPr>
          <a:xfrm>
            <a:off x="4942888" y="3360160"/>
            <a:ext cx="658827" cy="659099"/>
          </a:xfrm>
          <a:prstGeom prst="ellipse">
            <a:avLst/>
          </a:prstGeom>
          <a:solidFill>
            <a:schemeClr val="accent4"/>
          </a:solidFill>
          <a:ln w="57150" cap="flat" cmpd="sng" algn="ctr">
            <a:solidFill>
              <a:schemeClr val="bg1">
                <a:lumMod val="85000"/>
              </a:schemeClr>
            </a:solidFill>
            <a:prstDash val="solid"/>
          </a:ln>
          <a:effectLst/>
        </p:spPr>
        <p:txBody>
          <a:bodyPr lIns="0" tIns="0" rIns="0" bIns="0" anchor="ctr"/>
          <a:lstStyle/>
          <a:p>
            <a:pPr algn="ctr">
              <a:defRPr/>
            </a:pPr>
            <a:r>
              <a:rPr lang="en-US" sz="2000" b="1" kern="0" dirty="0">
                <a:ln w="18415" cmpd="sng">
                  <a:noFill/>
                  <a:prstDash val="solid"/>
                </a:ln>
                <a:solidFill>
                  <a:schemeClr val="bg1"/>
                </a:solidFill>
                <a:latin typeface="Arial Rounded MT Bold" panose="020F0704030504030204" pitchFamily="34" charset="0"/>
                <a:ea typeface="微软雅黑" panose="020B0503020204020204" pitchFamily="34" charset="-122"/>
                <a:cs typeface="Times New Roman" panose="02020603050405020304" pitchFamily="18" charset="0"/>
              </a:rPr>
              <a:t>04</a:t>
            </a:r>
          </a:p>
        </p:txBody>
      </p:sp>
      <p:sp>
        <p:nvSpPr>
          <p:cNvPr id="18" name="椭圆 3"/>
          <p:cNvSpPr/>
          <p:nvPr/>
        </p:nvSpPr>
        <p:spPr>
          <a:xfrm>
            <a:off x="1383551" y="3976700"/>
            <a:ext cx="1412955" cy="611178"/>
          </a:xfrm>
          <a:custGeom>
            <a:avLst/>
            <a:gdLst/>
            <a:ahLst/>
            <a:cxnLst/>
            <a:rect l="l" t="t" r="r" b="b"/>
            <a:pathLst>
              <a:path w="1680224" h="959276">
                <a:moveTo>
                  <a:pt x="1675886" y="345"/>
                </a:moveTo>
                <a:cubicBezTo>
                  <a:pt x="1678730" y="1654"/>
                  <a:pt x="1680224" y="6745"/>
                  <a:pt x="1680224" y="16670"/>
                </a:cubicBezTo>
                <a:lnTo>
                  <a:pt x="1680224" y="815501"/>
                </a:lnTo>
                <a:cubicBezTo>
                  <a:pt x="1680224" y="894906"/>
                  <a:pt x="1584627" y="959276"/>
                  <a:pt x="1466704" y="959276"/>
                </a:cubicBezTo>
                <a:lnTo>
                  <a:pt x="213520" y="959276"/>
                </a:lnTo>
                <a:cubicBezTo>
                  <a:pt x="95596" y="959276"/>
                  <a:pt x="0" y="894906"/>
                  <a:pt x="0" y="815501"/>
                </a:cubicBezTo>
                <a:lnTo>
                  <a:pt x="0" y="311077"/>
                </a:lnTo>
                <a:cubicBezTo>
                  <a:pt x="0" y="231673"/>
                  <a:pt x="95596" y="167302"/>
                  <a:pt x="213520" y="167302"/>
                </a:cubicBezTo>
                <a:lnTo>
                  <a:pt x="1466704" y="167302"/>
                </a:lnTo>
                <a:cubicBezTo>
                  <a:pt x="1569887" y="167302"/>
                  <a:pt x="1655976" y="-8819"/>
                  <a:pt x="1675886" y="345"/>
                </a:cubicBezTo>
                <a:close/>
              </a:path>
            </a:pathLst>
          </a:custGeom>
          <a:solidFill>
            <a:schemeClr val="accent4"/>
          </a:solidFill>
          <a:ln w="25400" cap="flat" cmpd="sng" algn="ctr">
            <a:noFill/>
            <a:prstDash val="solid"/>
          </a:ln>
          <a:effectLst/>
        </p:spPr>
        <p:txBody>
          <a:bodyPr lIns="0" tIns="158727" rIns="0" bIns="0" anchor="ct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
        <p:nvSpPr>
          <p:cNvPr id="19" name="矩形 5"/>
          <p:cNvSpPr/>
          <p:nvPr/>
        </p:nvSpPr>
        <p:spPr>
          <a:xfrm>
            <a:off x="5508104" y="3940696"/>
            <a:ext cx="1412955" cy="611178"/>
          </a:xfrm>
          <a:custGeom>
            <a:avLst/>
            <a:gdLst/>
            <a:ahLst/>
            <a:cxnLst/>
            <a:rect l="l" t="t" r="r" b="b"/>
            <a:pathLst>
              <a:path w="1750606" h="959277">
                <a:moveTo>
                  <a:pt x="4520" y="345"/>
                </a:moveTo>
                <a:cubicBezTo>
                  <a:pt x="25264" y="-8819"/>
                  <a:pt x="114959" y="167302"/>
                  <a:pt x="222464" y="167302"/>
                </a:cubicBezTo>
                <a:lnTo>
                  <a:pt x="1528142" y="167302"/>
                </a:lnTo>
                <a:cubicBezTo>
                  <a:pt x="1651005" y="167302"/>
                  <a:pt x="1750606" y="231673"/>
                  <a:pt x="1750606" y="311078"/>
                </a:cubicBezTo>
                <a:lnTo>
                  <a:pt x="1750606" y="815502"/>
                </a:lnTo>
                <a:cubicBezTo>
                  <a:pt x="1750606" y="894907"/>
                  <a:pt x="1651005" y="959277"/>
                  <a:pt x="1528142" y="959277"/>
                </a:cubicBezTo>
                <a:lnTo>
                  <a:pt x="222464" y="959277"/>
                </a:lnTo>
                <a:cubicBezTo>
                  <a:pt x="99601" y="959277"/>
                  <a:pt x="0" y="894907"/>
                  <a:pt x="0" y="815502"/>
                </a:cubicBezTo>
                <a:lnTo>
                  <a:pt x="0" y="16670"/>
                </a:lnTo>
                <a:close/>
              </a:path>
            </a:pathLst>
          </a:custGeom>
          <a:solidFill>
            <a:schemeClr val="accent4"/>
          </a:solidFill>
          <a:ln w="25400" cap="flat" cmpd="sng" algn="ctr">
            <a:noFill/>
            <a:prstDash val="solid"/>
          </a:ln>
          <a:effectLst/>
        </p:spPr>
        <p:txBody>
          <a:bodyPr lIns="0" tIns="158727" rIns="0" bIns="0" anchor="ct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rPr>
              <a:t>此处输入文本</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4065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par>
                          <p:cTn id="11" fill="hold">
                            <p:stCondLst>
                              <p:cond delay="1250"/>
                            </p:stCondLst>
                            <p:childTnLst>
                              <p:par>
                                <p:cTn id="12" presetID="21"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500"/>
                                        <p:tgtEl>
                                          <p:spTgt spid="10"/>
                                        </p:tgtEl>
                                      </p:cBhvr>
                                    </p:animEffect>
                                  </p:childTnLst>
                                </p:cTn>
                              </p:par>
                            </p:childTnLst>
                          </p:cTn>
                        </p:par>
                        <p:par>
                          <p:cTn id="15" fill="hold">
                            <p:stCondLst>
                              <p:cond delay="1750"/>
                            </p:stCondLst>
                            <p:childTnLst>
                              <p:par>
                                <p:cTn id="16" presetID="22" presetClass="entr" presetSubtype="8"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2250"/>
                            </p:stCondLst>
                            <p:childTnLst>
                              <p:par>
                                <p:cTn id="20" presetID="21"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500"/>
                                        <p:tgtEl>
                                          <p:spTgt spid="16"/>
                                        </p:tgtEl>
                                      </p:cBhvr>
                                    </p:animEffect>
                                  </p:childTnLst>
                                </p:cTn>
                              </p:par>
                            </p:childTnLst>
                          </p:cTn>
                        </p:par>
                        <p:par>
                          <p:cTn id="23" fill="hold">
                            <p:stCondLst>
                              <p:cond delay="2750"/>
                            </p:stCondLst>
                            <p:childTnLst>
                              <p:par>
                                <p:cTn id="24" presetID="22" presetClass="entr" presetSubtype="2"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3250"/>
                            </p:stCondLst>
                            <p:childTnLst>
                              <p:par>
                                <p:cTn id="28" presetID="21"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500"/>
                                        <p:tgtEl>
                                          <p:spTgt spid="12"/>
                                        </p:tgtEl>
                                      </p:cBhvr>
                                    </p:animEffect>
                                  </p:childTnLst>
                                </p:cTn>
                              </p:par>
                            </p:childTnLst>
                          </p:cTn>
                        </p:par>
                        <p:par>
                          <p:cTn id="31" fill="hold">
                            <p:stCondLst>
                              <p:cond delay="375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4250"/>
                            </p:stCondLst>
                            <p:childTnLst>
                              <p:par>
                                <p:cTn id="36" presetID="21"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heel(1)">
                                      <p:cBhvr>
                                        <p:cTn id="38" dur="500"/>
                                        <p:tgtEl>
                                          <p:spTgt spid="17"/>
                                        </p:tgtEl>
                                      </p:cBhvr>
                                    </p:animEffect>
                                  </p:childTnLst>
                                </p:cTn>
                              </p:par>
                            </p:childTnLst>
                          </p:cTn>
                        </p:par>
                        <p:par>
                          <p:cTn id="39" fill="hold">
                            <p:stCondLst>
                              <p:cond delay="4750"/>
                            </p:stCondLst>
                            <p:childTnLst>
                              <p:par>
                                <p:cTn id="40" presetID="22" presetClass="entr" presetSubtype="8"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par>
                          <p:cTn id="43" fill="hold">
                            <p:stCondLst>
                              <p:cond delay="5250"/>
                            </p:stCondLst>
                            <p:childTnLst>
                              <p:par>
                                <p:cTn id="44" presetID="21" presetClass="entr" presetSubtype="1"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heel(1)">
                                      <p:cBhvr>
                                        <p:cTn id="46" dur="500"/>
                                        <p:tgtEl>
                                          <p:spTgt spid="14"/>
                                        </p:tgtEl>
                                      </p:cBhvr>
                                    </p:animEffect>
                                  </p:childTnLst>
                                </p:cTn>
                              </p:par>
                            </p:childTnLst>
                          </p:cTn>
                        </p:par>
                        <p:par>
                          <p:cTn id="47" fill="hold">
                            <p:stCondLst>
                              <p:cond delay="575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81460" y="1437535"/>
            <a:ext cx="616862" cy="3028120"/>
            <a:chOff x="5684759" y="1878541"/>
            <a:chExt cx="822482" cy="4037493"/>
          </a:xfrm>
        </p:grpSpPr>
        <p:sp>
          <p:nvSpPr>
            <p:cNvPr id="8" name="Isosceles Triangle 7"/>
            <p:cNvSpPr/>
            <p:nvPr/>
          </p:nvSpPr>
          <p:spPr>
            <a:xfrm flipV="1">
              <a:off x="5769820" y="5079140"/>
              <a:ext cx="657770" cy="836894"/>
            </a:xfrm>
            <a:prstGeom prst="triangle">
              <a:avLst/>
            </a:prstGeom>
            <a:solidFill>
              <a:srgbClr val="D3A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 name="Isosceles Triangle 8"/>
            <p:cNvSpPr/>
            <p:nvPr/>
          </p:nvSpPr>
          <p:spPr>
            <a:xfrm flipV="1">
              <a:off x="5966090" y="5578576"/>
              <a:ext cx="265230" cy="337457"/>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0" name="Oval 9"/>
            <p:cNvSpPr/>
            <p:nvPr/>
          </p:nvSpPr>
          <p:spPr>
            <a:xfrm>
              <a:off x="5684759" y="4689810"/>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1" name="Oval 10"/>
            <p:cNvSpPr/>
            <p:nvPr/>
          </p:nvSpPr>
          <p:spPr>
            <a:xfrm>
              <a:off x="5988298" y="4728725"/>
              <a:ext cx="95276" cy="952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2" name="Oval 11"/>
            <p:cNvSpPr/>
            <p:nvPr/>
          </p:nvSpPr>
          <p:spPr>
            <a:xfrm>
              <a:off x="6337120" y="4689810"/>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Oval 12"/>
            <p:cNvSpPr/>
            <p:nvPr/>
          </p:nvSpPr>
          <p:spPr>
            <a:xfrm>
              <a:off x="5684759" y="4237239"/>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4" name="Oval 13"/>
            <p:cNvSpPr/>
            <p:nvPr/>
          </p:nvSpPr>
          <p:spPr>
            <a:xfrm>
              <a:off x="5714227" y="3827658"/>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5" name="Oval 14"/>
            <p:cNvSpPr/>
            <p:nvPr/>
          </p:nvSpPr>
          <p:spPr>
            <a:xfrm>
              <a:off x="5684759" y="3274692"/>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6" name="Oval 15"/>
            <p:cNvSpPr/>
            <p:nvPr/>
          </p:nvSpPr>
          <p:spPr>
            <a:xfrm>
              <a:off x="5684759" y="1878541"/>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7" name="Oval 16"/>
            <p:cNvSpPr/>
            <p:nvPr/>
          </p:nvSpPr>
          <p:spPr>
            <a:xfrm>
              <a:off x="5684759" y="2303801"/>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8" name="Oval 17"/>
            <p:cNvSpPr/>
            <p:nvPr/>
          </p:nvSpPr>
          <p:spPr>
            <a:xfrm>
              <a:off x="5708564" y="2796776"/>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9" name="Oval 18"/>
            <p:cNvSpPr/>
            <p:nvPr/>
          </p:nvSpPr>
          <p:spPr>
            <a:xfrm>
              <a:off x="6313062" y="1878541"/>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0" name="Oval 19"/>
            <p:cNvSpPr/>
            <p:nvPr/>
          </p:nvSpPr>
          <p:spPr>
            <a:xfrm>
              <a:off x="6031315" y="1891979"/>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1" name="Oval 20"/>
            <p:cNvSpPr/>
            <p:nvPr/>
          </p:nvSpPr>
          <p:spPr>
            <a:xfrm>
              <a:off x="6369524" y="2742428"/>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2" name="Oval 21"/>
            <p:cNvSpPr/>
            <p:nvPr/>
          </p:nvSpPr>
          <p:spPr>
            <a:xfrm>
              <a:off x="6318722" y="2310484"/>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3" name="Oval 22"/>
            <p:cNvSpPr/>
            <p:nvPr/>
          </p:nvSpPr>
          <p:spPr>
            <a:xfrm>
              <a:off x="6337120" y="2968766"/>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4" name="Oval 23"/>
            <p:cNvSpPr/>
            <p:nvPr/>
          </p:nvSpPr>
          <p:spPr>
            <a:xfrm>
              <a:off x="6369524" y="3574392"/>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5" name="Oval 24"/>
            <p:cNvSpPr/>
            <p:nvPr/>
          </p:nvSpPr>
          <p:spPr>
            <a:xfrm>
              <a:off x="6337119" y="3861889"/>
              <a:ext cx="170121" cy="17012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6" name="Oval 25"/>
            <p:cNvSpPr/>
            <p:nvPr/>
          </p:nvSpPr>
          <p:spPr>
            <a:xfrm>
              <a:off x="6369524" y="4365289"/>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7" name="Oval 26"/>
            <p:cNvSpPr/>
            <p:nvPr/>
          </p:nvSpPr>
          <p:spPr>
            <a:xfrm>
              <a:off x="6014094" y="2972426"/>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8" name="Oval 27"/>
            <p:cNvSpPr/>
            <p:nvPr/>
          </p:nvSpPr>
          <p:spPr>
            <a:xfrm>
              <a:off x="6051566" y="3274691"/>
              <a:ext cx="170121" cy="170121"/>
            </a:xfrm>
            <a:prstGeom prst="ellipse">
              <a:avLst/>
            </a:prstGeom>
            <a:solidFill>
              <a:srgbClr val="7F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9" name="Oval 28"/>
            <p:cNvSpPr/>
            <p:nvPr/>
          </p:nvSpPr>
          <p:spPr>
            <a:xfrm>
              <a:off x="5858211" y="3883974"/>
              <a:ext cx="247155" cy="247155"/>
            </a:xfrm>
            <a:prstGeom prst="ellipse">
              <a:avLst/>
            </a:prstGeom>
            <a:solidFill>
              <a:srgbClr val="7F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0" name="Oval 29"/>
            <p:cNvSpPr/>
            <p:nvPr/>
          </p:nvSpPr>
          <p:spPr>
            <a:xfrm>
              <a:off x="5927988" y="2147452"/>
              <a:ext cx="247155" cy="247155"/>
            </a:xfrm>
            <a:prstGeom prst="ellipse">
              <a:avLst/>
            </a:prstGeom>
            <a:solidFill>
              <a:srgbClr val="7F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1" name="Oval 30"/>
            <p:cNvSpPr/>
            <p:nvPr/>
          </p:nvSpPr>
          <p:spPr>
            <a:xfrm>
              <a:off x="6136626" y="2597090"/>
              <a:ext cx="105312" cy="1053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2" name="Oval 31"/>
            <p:cNvSpPr/>
            <p:nvPr/>
          </p:nvSpPr>
          <p:spPr>
            <a:xfrm>
              <a:off x="6098705" y="4407724"/>
              <a:ext cx="170121" cy="170121"/>
            </a:xfrm>
            <a:prstGeom prst="ellipse">
              <a:avLst/>
            </a:prstGeom>
            <a:solidFill>
              <a:srgbClr val="7F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33" name="Oval 32"/>
            <p:cNvSpPr/>
            <p:nvPr/>
          </p:nvSpPr>
          <p:spPr>
            <a:xfrm>
              <a:off x="5926003" y="3568827"/>
              <a:ext cx="105312" cy="105312"/>
            </a:xfrm>
            <a:prstGeom prst="ellipse">
              <a:avLst/>
            </a:prstGeom>
            <a:solidFill>
              <a:srgbClr val="7F8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cxnSp>
          <p:nvCxnSpPr>
            <p:cNvPr id="34" name="Straight Connector 33"/>
            <p:cNvCxnSpPr>
              <a:stCxn id="10" idx="6"/>
              <a:endCxn id="11" idx="2"/>
            </p:cNvCxnSpPr>
            <p:nvPr/>
          </p:nvCxnSpPr>
          <p:spPr>
            <a:xfrm>
              <a:off x="5854880" y="4774871"/>
              <a:ext cx="133418" cy="149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6"/>
              <a:endCxn id="12" idx="2"/>
            </p:cNvCxnSpPr>
            <p:nvPr/>
          </p:nvCxnSpPr>
          <p:spPr>
            <a:xfrm flipV="1">
              <a:off x="6083574" y="4774871"/>
              <a:ext cx="253546" cy="149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 idx="0"/>
              <a:endCxn id="26" idx="4"/>
            </p:cNvCxnSpPr>
            <p:nvPr/>
          </p:nvCxnSpPr>
          <p:spPr>
            <a:xfrm flipH="1" flipV="1">
              <a:off x="6422180" y="4470601"/>
              <a:ext cx="1" cy="21920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6" idx="0"/>
              <a:endCxn id="25" idx="4"/>
            </p:cNvCxnSpPr>
            <p:nvPr/>
          </p:nvCxnSpPr>
          <p:spPr>
            <a:xfrm flipV="1">
              <a:off x="6422180" y="4032010"/>
              <a:ext cx="0" cy="33327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0"/>
              <a:endCxn id="24" idx="4"/>
            </p:cNvCxnSpPr>
            <p:nvPr/>
          </p:nvCxnSpPr>
          <p:spPr>
            <a:xfrm flipV="1">
              <a:off x="6422180" y="3679704"/>
              <a:ext cx="0" cy="18218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4" idx="0"/>
              <a:endCxn id="23" idx="4"/>
            </p:cNvCxnSpPr>
            <p:nvPr/>
          </p:nvCxnSpPr>
          <p:spPr>
            <a:xfrm flipV="1">
              <a:off x="6422180" y="3138887"/>
              <a:ext cx="1" cy="43550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0"/>
              <a:endCxn id="21" idx="4"/>
            </p:cNvCxnSpPr>
            <p:nvPr/>
          </p:nvCxnSpPr>
          <p:spPr>
            <a:xfrm flipH="1" flipV="1">
              <a:off x="6422180" y="2847740"/>
              <a:ext cx="1" cy="121026"/>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1" idx="0"/>
              <a:endCxn id="22" idx="4"/>
            </p:cNvCxnSpPr>
            <p:nvPr/>
          </p:nvCxnSpPr>
          <p:spPr>
            <a:xfrm flipH="1" flipV="1">
              <a:off x="6403783" y="2480605"/>
              <a:ext cx="18397" cy="261823"/>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2" idx="0"/>
              <a:endCxn id="19" idx="4"/>
            </p:cNvCxnSpPr>
            <p:nvPr/>
          </p:nvCxnSpPr>
          <p:spPr>
            <a:xfrm flipH="1" flipV="1">
              <a:off x="6398123" y="2048662"/>
              <a:ext cx="5660" cy="26182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9" idx="2"/>
              <a:endCxn id="20" idx="6"/>
            </p:cNvCxnSpPr>
            <p:nvPr/>
          </p:nvCxnSpPr>
          <p:spPr>
            <a:xfrm flipH="1" flipV="1">
              <a:off x="6136627" y="1944635"/>
              <a:ext cx="176435" cy="18967"/>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2"/>
              <a:endCxn id="16" idx="6"/>
            </p:cNvCxnSpPr>
            <p:nvPr/>
          </p:nvCxnSpPr>
          <p:spPr>
            <a:xfrm flipH="1">
              <a:off x="5854880" y="1944635"/>
              <a:ext cx="176435" cy="18967"/>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6" idx="4"/>
              <a:endCxn id="17" idx="0"/>
            </p:cNvCxnSpPr>
            <p:nvPr/>
          </p:nvCxnSpPr>
          <p:spPr>
            <a:xfrm>
              <a:off x="5769820" y="2048662"/>
              <a:ext cx="0" cy="25513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18" idx="0"/>
            </p:cNvCxnSpPr>
            <p:nvPr/>
          </p:nvCxnSpPr>
          <p:spPr>
            <a:xfrm flipH="1">
              <a:off x="5761220" y="2473922"/>
              <a:ext cx="8600" cy="322854"/>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8" idx="4"/>
              <a:endCxn id="15" idx="0"/>
            </p:cNvCxnSpPr>
            <p:nvPr/>
          </p:nvCxnSpPr>
          <p:spPr>
            <a:xfrm>
              <a:off x="5761220" y="2902088"/>
              <a:ext cx="8600" cy="372604"/>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4"/>
              <a:endCxn id="14" idx="0"/>
            </p:cNvCxnSpPr>
            <p:nvPr/>
          </p:nvCxnSpPr>
          <p:spPr>
            <a:xfrm flipH="1">
              <a:off x="5766883" y="3444813"/>
              <a:ext cx="2937" cy="38284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4" idx="4"/>
              <a:endCxn id="13" idx="0"/>
            </p:cNvCxnSpPr>
            <p:nvPr/>
          </p:nvCxnSpPr>
          <p:spPr>
            <a:xfrm>
              <a:off x="5766883" y="3932970"/>
              <a:ext cx="2937" cy="30426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4"/>
              <a:endCxn id="10" idx="0"/>
            </p:cNvCxnSpPr>
            <p:nvPr/>
          </p:nvCxnSpPr>
          <p:spPr>
            <a:xfrm>
              <a:off x="5769820" y="4407360"/>
              <a:ext cx="0" cy="282450"/>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0" idx="7"/>
              <a:endCxn id="32" idx="2"/>
            </p:cNvCxnSpPr>
            <p:nvPr/>
          </p:nvCxnSpPr>
          <p:spPr>
            <a:xfrm flipV="1">
              <a:off x="5829966" y="4492785"/>
              <a:ext cx="268739" cy="22193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2" idx="6"/>
              <a:endCxn id="12" idx="1"/>
            </p:cNvCxnSpPr>
            <p:nvPr/>
          </p:nvCxnSpPr>
          <p:spPr>
            <a:xfrm>
              <a:off x="6268826" y="4492785"/>
              <a:ext cx="93208" cy="22193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32" idx="4"/>
              <a:endCxn id="11" idx="7"/>
            </p:cNvCxnSpPr>
            <p:nvPr/>
          </p:nvCxnSpPr>
          <p:spPr>
            <a:xfrm flipH="1">
              <a:off x="6069621" y="4577845"/>
              <a:ext cx="114145" cy="164833"/>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2" idx="1"/>
              <a:endCxn id="13" idx="6"/>
            </p:cNvCxnSpPr>
            <p:nvPr/>
          </p:nvCxnSpPr>
          <p:spPr>
            <a:xfrm flipH="1" flipV="1">
              <a:off x="5854880" y="4322300"/>
              <a:ext cx="268739" cy="110338"/>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3" idx="7"/>
              <a:endCxn id="29" idx="3"/>
            </p:cNvCxnSpPr>
            <p:nvPr/>
          </p:nvCxnSpPr>
          <p:spPr>
            <a:xfrm flipV="1">
              <a:off x="5829966" y="4094934"/>
              <a:ext cx="64440" cy="16721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6"/>
              <a:endCxn id="25" idx="2"/>
            </p:cNvCxnSpPr>
            <p:nvPr/>
          </p:nvCxnSpPr>
          <p:spPr>
            <a:xfrm flipV="1">
              <a:off x="6105366" y="3946950"/>
              <a:ext cx="231753" cy="6060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6" idx="1"/>
              <a:endCxn id="29" idx="5"/>
            </p:cNvCxnSpPr>
            <p:nvPr/>
          </p:nvCxnSpPr>
          <p:spPr>
            <a:xfrm flipH="1" flipV="1">
              <a:off x="6069171" y="4094934"/>
              <a:ext cx="315776" cy="285778"/>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2" idx="0"/>
              <a:endCxn id="25" idx="3"/>
            </p:cNvCxnSpPr>
            <p:nvPr/>
          </p:nvCxnSpPr>
          <p:spPr>
            <a:xfrm flipV="1">
              <a:off x="6183766" y="4007096"/>
              <a:ext cx="178267" cy="400628"/>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5" idx="1"/>
              <a:endCxn id="33" idx="5"/>
            </p:cNvCxnSpPr>
            <p:nvPr/>
          </p:nvCxnSpPr>
          <p:spPr>
            <a:xfrm flipH="1" flipV="1">
              <a:off x="6015892" y="3658716"/>
              <a:ext cx="346141" cy="228087"/>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4" idx="7"/>
              <a:endCxn id="33" idx="3"/>
            </p:cNvCxnSpPr>
            <p:nvPr/>
          </p:nvCxnSpPr>
          <p:spPr>
            <a:xfrm flipV="1">
              <a:off x="5804116" y="3658716"/>
              <a:ext cx="137310" cy="18436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33" idx="7"/>
              <a:endCxn id="28" idx="3"/>
            </p:cNvCxnSpPr>
            <p:nvPr/>
          </p:nvCxnSpPr>
          <p:spPr>
            <a:xfrm flipV="1">
              <a:off x="6015892" y="3419898"/>
              <a:ext cx="60588" cy="16435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4" idx="1"/>
              <a:endCxn id="28" idx="5"/>
            </p:cNvCxnSpPr>
            <p:nvPr/>
          </p:nvCxnSpPr>
          <p:spPr>
            <a:xfrm flipH="1" flipV="1">
              <a:off x="6196773" y="3419898"/>
              <a:ext cx="188174" cy="169917"/>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0"/>
              <a:endCxn id="33" idx="4"/>
            </p:cNvCxnSpPr>
            <p:nvPr/>
          </p:nvCxnSpPr>
          <p:spPr>
            <a:xfrm flipH="1" flipV="1">
              <a:off x="5978659" y="3674139"/>
              <a:ext cx="3130" cy="20983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3" idx="0"/>
              <a:endCxn id="15" idx="5"/>
            </p:cNvCxnSpPr>
            <p:nvPr/>
          </p:nvCxnSpPr>
          <p:spPr>
            <a:xfrm flipH="1" flipV="1">
              <a:off x="5829966" y="3419899"/>
              <a:ext cx="148693" cy="148928"/>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5" idx="7"/>
              <a:endCxn id="27" idx="3"/>
            </p:cNvCxnSpPr>
            <p:nvPr/>
          </p:nvCxnSpPr>
          <p:spPr>
            <a:xfrm flipV="1">
              <a:off x="5829966" y="3062315"/>
              <a:ext cx="199551" cy="237291"/>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7" idx="1"/>
              <a:endCxn id="18" idx="6"/>
            </p:cNvCxnSpPr>
            <p:nvPr/>
          </p:nvCxnSpPr>
          <p:spPr>
            <a:xfrm flipH="1" flipV="1">
              <a:off x="5813876" y="2849432"/>
              <a:ext cx="215641" cy="138417"/>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18" idx="7"/>
              <a:endCxn id="31" idx="2"/>
            </p:cNvCxnSpPr>
            <p:nvPr/>
          </p:nvCxnSpPr>
          <p:spPr>
            <a:xfrm flipV="1">
              <a:off x="5798453" y="2649746"/>
              <a:ext cx="338173" cy="162453"/>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7" idx="0"/>
              <a:endCxn id="31" idx="4"/>
            </p:cNvCxnSpPr>
            <p:nvPr/>
          </p:nvCxnSpPr>
          <p:spPr>
            <a:xfrm flipV="1">
              <a:off x="6066750" y="2702402"/>
              <a:ext cx="122532" cy="270024"/>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0"/>
              <a:endCxn id="27" idx="5"/>
            </p:cNvCxnSpPr>
            <p:nvPr/>
          </p:nvCxnSpPr>
          <p:spPr>
            <a:xfrm flipH="1" flipV="1">
              <a:off x="6103983" y="3062315"/>
              <a:ext cx="32644" cy="212376"/>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7"/>
              <a:endCxn id="21" idx="2"/>
            </p:cNvCxnSpPr>
            <p:nvPr/>
          </p:nvCxnSpPr>
          <p:spPr>
            <a:xfrm flipV="1">
              <a:off x="6103983" y="2795084"/>
              <a:ext cx="265541" cy="19276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1" idx="1"/>
              <a:endCxn id="31" idx="6"/>
            </p:cNvCxnSpPr>
            <p:nvPr/>
          </p:nvCxnSpPr>
          <p:spPr>
            <a:xfrm flipH="1" flipV="1">
              <a:off x="6241938" y="2649746"/>
              <a:ext cx="143009" cy="10810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31" idx="7"/>
              <a:endCxn id="22" idx="3"/>
            </p:cNvCxnSpPr>
            <p:nvPr/>
          </p:nvCxnSpPr>
          <p:spPr>
            <a:xfrm flipV="1">
              <a:off x="6226515" y="2455691"/>
              <a:ext cx="117121" cy="156822"/>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1" idx="1"/>
              <a:endCxn id="30" idx="4"/>
            </p:cNvCxnSpPr>
            <p:nvPr/>
          </p:nvCxnSpPr>
          <p:spPr>
            <a:xfrm flipH="1" flipV="1">
              <a:off x="6051566" y="2394607"/>
              <a:ext cx="100483" cy="217906"/>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17" idx="7"/>
              <a:endCxn id="30" idx="2"/>
            </p:cNvCxnSpPr>
            <p:nvPr/>
          </p:nvCxnSpPr>
          <p:spPr>
            <a:xfrm flipV="1">
              <a:off x="5829966" y="2271030"/>
              <a:ext cx="98022" cy="57685"/>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0" idx="1"/>
              <a:endCxn id="16" idx="5"/>
            </p:cNvCxnSpPr>
            <p:nvPr/>
          </p:nvCxnSpPr>
          <p:spPr>
            <a:xfrm flipH="1" flipV="1">
              <a:off x="5829966" y="2023748"/>
              <a:ext cx="134217" cy="15989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30" idx="0"/>
              <a:endCxn id="20" idx="4"/>
            </p:cNvCxnSpPr>
            <p:nvPr/>
          </p:nvCxnSpPr>
          <p:spPr>
            <a:xfrm flipV="1">
              <a:off x="6051566" y="1997291"/>
              <a:ext cx="32405" cy="150161"/>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0" idx="7"/>
              <a:endCxn id="19" idx="3"/>
            </p:cNvCxnSpPr>
            <p:nvPr/>
          </p:nvCxnSpPr>
          <p:spPr>
            <a:xfrm flipV="1">
              <a:off x="6138948" y="2023748"/>
              <a:ext cx="199028" cy="159899"/>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0" idx="6"/>
              <a:endCxn id="22" idx="1"/>
            </p:cNvCxnSpPr>
            <p:nvPr/>
          </p:nvCxnSpPr>
          <p:spPr>
            <a:xfrm>
              <a:off x="6175143" y="2271030"/>
              <a:ext cx="168493" cy="64368"/>
            </a:xfrm>
            <a:prstGeom prst="line">
              <a:avLst/>
            </a:prstGeom>
            <a:ln w="3175">
              <a:solidFill>
                <a:schemeClr val="tx1">
                  <a:lumMod val="65000"/>
                  <a:lumOff val="3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968564" y="5535435"/>
              <a:ext cx="260282" cy="862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cxnSp>
        <p:nvCxnSpPr>
          <p:cNvPr id="83" name="Straight Connector 82"/>
          <p:cNvCxnSpPr/>
          <p:nvPr/>
        </p:nvCxnSpPr>
        <p:spPr>
          <a:xfrm>
            <a:off x="4880430" y="1466383"/>
            <a:ext cx="853263" cy="0"/>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5830131" y="1251522"/>
            <a:ext cx="2011202" cy="646331"/>
          </a:xfrm>
          <a:prstGeom prst="rect">
            <a:avLst/>
          </a:prstGeom>
          <a:noFill/>
        </p:spPr>
        <p:txBody>
          <a:bodyPr wrap="square" rtlCol="0">
            <a:spAutoFit/>
          </a:bodyPr>
          <a:lstStyle/>
          <a:p>
            <a:r>
              <a:rPr lang="zh-CN" altLang="en-US" sz="9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85" name="Straight Connector 84"/>
          <p:cNvCxnSpPr/>
          <p:nvPr/>
        </p:nvCxnSpPr>
        <p:spPr>
          <a:xfrm>
            <a:off x="4880430" y="2097107"/>
            <a:ext cx="853263" cy="0"/>
          </a:xfrm>
          <a:prstGeom prst="line">
            <a:avLst/>
          </a:prstGeom>
          <a:ln w="3175">
            <a:solidFill>
              <a:srgbClr val="7F8C8D"/>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733693" y="2097107"/>
            <a:ext cx="0" cy="229565"/>
          </a:xfrm>
          <a:prstGeom prst="line">
            <a:avLst/>
          </a:prstGeom>
          <a:ln>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5030800" y="2469543"/>
            <a:ext cx="1405966" cy="784830"/>
          </a:xfrm>
          <a:prstGeom prst="rect">
            <a:avLst/>
          </a:prstGeom>
          <a:noFill/>
        </p:spPr>
        <p:txBody>
          <a:bodyPr wrap="square" rtlCol="0">
            <a:spAutoFit/>
          </a:bodyPr>
          <a:lstStyle/>
          <a:p>
            <a:pPr algn="ctr"/>
            <a:r>
              <a:rPr lang="zh-CN" altLang="en-US" sz="9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ctr"/>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89" name="Straight Connector 88"/>
          <p:cNvCxnSpPr/>
          <p:nvPr/>
        </p:nvCxnSpPr>
        <p:spPr>
          <a:xfrm>
            <a:off x="4904924" y="3581947"/>
            <a:ext cx="1783080" cy="0"/>
          </a:xfrm>
          <a:prstGeom prst="line">
            <a:avLst/>
          </a:prstGeom>
          <a:ln w="3175">
            <a:solidFill>
              <a:srgbClr val="7F8C8D"/>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688004" y="3055351"/>
            <a:ext cx="0" cy="526597"/>
          </a:xfrm>
          <a:prstGeom prst="line">
            <a:avLst/>
          </a:prstGeom>
          <a:ln>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751798" y="2970975"/>
            <a:ext cx="1706402" cy="646331"/>
          </a:xfrm>
          <a:prstGeom prst="rect">
            <a:avLst/>
          </a:prstGeom>
          <a:noFill/>
        </p:spPr>
        <p:txBody>
          <a:bodyPr wrap="square" rtlCol="0">
            <a:spAutoFit/>
          </a:bodyPr>
          <a:lstStyle/>
          <a:p>
            <a:r>
              <a:rPr lang="zh-CN" altLang="en-US" sz="9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93" name="TextBox 92"/>
          <p:cNvSpPr txBox="1"/>
          <p:nvPr/>
        </p:nvSpPr>
        <p:spPr>
          <a:xfrm>
            <a:off x="647097" y="1437535"/>
            <a:ext cx="3228177" cy="830997"/>
          </a:xfrm>
          <a:prstGeom prst="rect">
            <a:avLst/>
          </a:prstGeom>
          <a:noFill/>
        </p:spPr>
        <p:txBody>
          <a:bodyPr wrap="square" rtlCol="0">
            <a:spAutoFit/>
          </a:bodyPr>
          <a:lstStyle/>
          <a:p>
            <a:r>
              <a:rPr lang="zh-CN" altLang="en-US" sz="135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35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7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80" name="Oval 79"/>
          <p:cNvSpPr/>
          <p:nvPr/>
        </p:nvSpPr>
        <p:spPr>
          <a:xfrm>
            <a:off x="878697" y="3095622"/>
            <a:ext cx="582133" cy="5821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90" name="Oval 89"/>
          <p:cNvSpPr/>
          <p:nvPr/>
        </p:nvSpPr>
        <p:spPr>
          <a:xfrm>
            <a:off x="1834225" y="3099141"/>
            <a:ext cx="582133" cy="58213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94" name="Oval 93"/>
          <p:cNvSpPr/>
          <p:nvPr/>
        </p:nvSpPr>
        <p:spPr>
          <a:xfrm>
            <a:off x="2792411" y="3095622"/>
            <a:ext cx="582133" cy="5821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81" name="Oval 80"/>
          <p:cNvSpPr/>
          <p:nvPr/>
        </p:nvSpPr>
        <p:spPr>
          <a:xfrm>
            <a:off x="2745386" y="3046718"/>
            <a:ext cx="675990" cy="675990"/>
          </a:xfrm>
          <a:prstGeom prst="ellipse">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5" name="Oval 94"/>
          <p:cNvSpPr/>
          <p:nvPr/>
        </p:nvSpPr>
        <p:spPr>
          <a:xfrm>
            <a:off x="1783466" y="3046342"/>
            <a:ext cx="675990" cy="675990"/>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6" name="Oval 95"/>
          <p:cNvSpPr/>
          <p:nvPr/>
        </p:nvSpPr>
        <p:spPr>
          <a:xfrm>
            <a:off x="827615" y="3046342"/>
            <a:ext cx="675990" cy="675990"/>
          </a:xfrm>
          <a:prstGeom prst="ellipse">
            <a:avLst/>
          </a:prstGeom>
          <a:no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293253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25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down)">
                                      <p:cBhvr>
                                        <p:cTn id="17" dur="25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5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25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up)">
                                      <p:cBhvr>
                                        <p:cTn id="32" dur="25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250" fill="hold"/>
                                        <p:tgtEl>
                                          <p:spTgt spid="88"/>
                                        </p:tgtEl>
                                        <p:attrNameLst>
                                          <p:attrName>ppt_w</p:attrName>
                                        </p:attrNameLst>
                                      </p:cBhvr>
                                      <p:tavLst>
                                        <p:tav tm="0">
                                          <p:val>
                                            <p:fltVal val="0"/>
                                          </p:val>
                                        </p:tav>
                                        <p:tav tm="100000">
                                          <p:val>
                                            <p:strVal val="#ppt_w"/>
                                          </p:val>
                                        </p:tav>
                                      </p:tavLst>
                                    </p:anim>
                                    <p:anim calcmode="lin" valueType="num">
                                      <p:cBhvr>
                                        <p:cTn id="38" dur="250" fill="hold"/>
                                        <p:tgtEl>
                                          <p:spTgt spid="88"/>
                                        </p:tgtEl>
                                        <p:attrNameLst>
                                          <p:attrName>ppt_h</p:attrName>
                                        </p:attrNameLst>
                                      </p:cBhvr>
                                      <p:tavLst>
                                        <p:tav tm="0">
                                          <p:val>
                                            <p:fltVal val="0"/>
                                          </p:val>
                                        </p:tav>
                                        <p:tav tm="100000">
                                          <p:val>
                                            <p:strVal val="#ppt_h"/>
                                          </p:val>
                                        </p:tav>
                                      </p:tavLst>
                                    </p:anim>
                                    <p:animEffect transition="in" filter="fade">
                                      <p:cBhvr>
                                        <p:cTn id="39" dur="250"/>
                                        <p:tgtEl>
                                          <p:spTgt spid="8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wipe(left)">
                                      <p:cBhvr>
                                        <p:cTn id="44" dur="25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8" grpId="0"/>
      <p:bldP spid="9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59632" y="1844240"/>
            <a:ext cx="907960" cy="765280"/>
            <a:chOff x="1066800" y="1682716"/>
            <a:chExt cx="1386679" cy="1168771"/>
          </a:xfrm>
        </p:grpSpPr>
        <p:sp>
          <p:nvSpPr>
            <p:cNvPr id="10" name="Rectangle 5"/>
            <p:cNvSpPr>
              <a:spLocks noChangeArrowheads="1"/>
            </p:cNvSpPr>
            <p:nvPr/>
          </p:nvSpPr>
          <p:spPr bwMode="auto">
            <a:xfrm>
              <a:off x="1066800" y="1682716"/>
              <a:ext cx="1386679" cy="46225"/>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6"/>
            <p:cNvSpPr>
              <a:spLocks noEditPoints="1"/>
            </p:cNvSpPr>
            <p:nvPr/>
          </p:nvSpPr>
          <p:spPr bwMode="auto">
            <a:xfrm>
              <a:off x="1113025" y="1781763"/>
              <a:ext cx="1300840" cy="1069724"/>
            </a:xfrm>
            <a:custGeom>
              <a:avLst/>
              <a:gdLst>
                <a:gd name="T0" fmla="*/ 0 w 104"/>
                <a:gd name="T1" fmla="*/ 0 h 86"/>
                <a:gd name="T2" fmla="*/ 0 w 104"/>
                <a:gd name="T3" fmla="*/ 54 h 86"/>
                <a:gd name="T4" fmla="*/ 4 w 104"/>
                <a:gd name="T5" fmla="*/ 58 h 86"/>
                <a:gd name="T6" fmla="*/ 49 w 104"/>
                <a:gd name="T7" fmla="*/ 58 h 86"/>
                <a:gd name="T8" fmla="*/ 49 w 104"/>
                <a:gd name="T9" fmla="*/ 72 h 86"/>
                <a:gd name="T10" fmla="*/ 23 w 104"/>
                <a:gd name="T11" fmla="*/ 81 h 86"/>
                <a:gd name="T12" fmla="*/ 25 w 104"/>
                <a:gd name="T13" fmla="*/ 86 h 86"/>
                <a:gd name="T14" fmla="*/ 53 w 104"/>
                <a:gd name="T15" fmla="*/ 77 h 86"/>
                <a:gd name="T16" fmla="*/ 81 w 104"/>
                <a:gd name="T17" fmla="*/ 86 h 86"/>
                <a:gd name="T18" fmla="*/ 83 w 104"/>
                <a:gd name="T19" fmla="*/ 81 h 86"/>
                <a:gd name="T20" fmla="*/ 55 w 104"/>
                <a:gd name="T21" fmla="*/ 72 h 86"/>
                <a:gd name="T22" fmla="*/ 55 w 104"/>
                <a:gd name="T23" fmla="*/ 58 h 86"/>
                <a:gd name="T24" fmla="*/ 100 w 104"/>
                <a:gd name="T25" fmla="*/ 58 h 86"/>
                <a:gd name="T26" fmla="*/ 104 w 104"/>
                <a:gd name="T27" fmla="*/ 54 h 86"/>
                <a:gd name="T28" fmla="*/ 104 w 104"/>
                <a:gd name="T29" fmla="*/ 0 h 86"/>
                <a:gd name="T30" fmla="*/ 0 w 104"/>
                <a:gd name="T31" fmla="*/ 0 h 86"/>
                <a:gd name="T32" fmla="*/ 85 w 104"/>
                <a:gd name="T33" fmla="*/ 50 h 86"/>
                <a:gd name="T34" fmla="*/ 78 w 104"/>
                <a:gd name="T35" fmla="*/ 24 h 86"/>
                <a:gd name="T36" fmla="*/ 71 w 104"/>
                <a:gd name="T37" fmla="*/ 50 h 86"/>
                <a:gd name="T38" fmla="*/ 64 w 104"/>
                <a:gd name="T39" fmla="*/ 32 h 86"/>
                <a:gd name="T40" fmla="*/ 56 w 104"/>
                <a:gd name="T41" fmla="*/ 50 h 86"/>
                <a:gd name="T42" fmla="*/ 49 w 104"/>
                <a:gd name="T43" fmla="*/ 27 h 86"/>
                <a:gd name="T44" fmla="*/ 43 w 104"/>
                <a:gd name="T45" fmla="*/ 42 h 86"/>
                <a:gd name="T46" fmla="*/ 35 w 104"/>
                <a:gd name="T47" fmla="*/ 36 h 86"/>
                <a:gd name="T48" fmla="*/ 28 w 104"/>
                <a:gd name="T49" fmla="*/ 47 h 86"/>
                <a:gd name="T50" fmla="*/ 21 w 104"/>
                <a:gd name="T51" fmla="*/ 42 h 86"/>
                <a:gd name="T52" fmla="*/ 15 w 104"/>
                <a:gd name="T53" fmla="*/ 51 h 86"/>
                <a:gd name="T54" fmla="*/ 11 w 104"/>
                <a:gd name="T55" fmla="*/ 49 h 86"/>
                <a:gd name="T56" fmla="*/ 20 w 104"/>
                <a:gd name="T57" fmla="*/ 36 h 86"/>
                <a:gd name="T58" fmla="*/ 27 w 104"/>
                <a:gd name="T59" fmla="*/ 41 h 86"/>
                <a:gd name="T60" fmla="*/ 34 w 104"/>
                <a:gd name="T61" fmla="*/ 30 h 86"/>
                <a:gd name="T62" fmla="*/ 41 w 104"/>
                <a:gd name="T63" fmla="*/ 36 h 86"/>
                <a:gd name="T64" fmla="*/ 50 w 104"/>
                <a:gd name="T65" fmla="*/ 16 h 86"/>
                <a:gd name="T66" fmla="*/ 57 w 104"/>
                <a:gd name="T67" fmla="*/ 39 h 86"/>
                <a:gd name="T68" fmla="*/ 64 w 104"/>
                <a:gd name="T69" fmla="*/ 23 h 86"/>
                <a:gd name="T70" fmla="*/ 71 w 104"/>
                <a:gd name="T71" fmla="*/ 38 h 86"/>
                <a:gd name="T72" fmla="*/ 78 w 104"/>
                <a:gd name="T73" fmla="*/ 8 h 86"/>
                <a:gd name="T74" fmla="*/ 86 w 104"/>
                <a:gd name="T75" fmla="*/ 38 h 86"/>
                <a:gd name="T76" fmla="*/ 91 w 104"/>
                <a:gd name="T77" fmla="*/ 27 h 86"/>
                <a:gd name="T78" fmla="*/ 94 w 104"/>
                <a:gd name="T79" fmla="*/ 28 h 86"/>
                <a:gd name="T80" fmla="*/ 85 w 104"/>
                <a:gd name="T81"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86">
                  <a:moveTo>
                    <a:pt x="0" y="0"/>
                  </a:moveTo>
                  <a:cubicBezTo>
                    <a:pt x="0" y="54"/>
                    <a:pt x="0" y="54"/>
                    <a:pt x="0" y="54"/>
                  </a:cubicBezTo>
                  <a:cubicBezTo>
                    <a:pt x="0" y="57"/>
                    <a:pt x="2" y="58"/>
                    <a:pt x="4" y="58"/>
                  </a:cubicBezTo>
                  <a:cubicBezTo>
                    <a:pt x="49" y="58"/>
                    <a:pt x="49" y="58"/>
                    <a:pt x="49" y="58"/>
                  </a:cubicBezTo>
                  <a:cubicBezTo>
                    <a:pt x="49" y="72"/>
                    <a:pt x="49" y="72"/>
                    <a:pt x="49" y="72"/>
                  </a:cubicBezTo>
                  <a:cubicBezTo>
                    <a:pt x="23" y="81"/>
                    <a:pt x="23" y="81"/>
                    <a:pt x="23" y="81"/>
                  </a:cubicBezTo>
                  <a:cubicBezTo>
                    <a:pt x="25" y="86"/>
                    <a:pt x="25" y="86"/>
                    <a:pt x="25" y="86"/>
                  </a:cubicBezTo>
                  <a:cubicBezTo>
                    <a:pt x="53" y="77"/>
                    <a:pt x="53" y="77"/>
                    <a:pt x="53" y="77"/>
                  </a:cubicBezTo>
                  <a:cubicBezTo>
                    <a:pt x="81" y="86"/>
                    <a:pt x="81" y="86"/>
                    <a:pt x="81" y="86"/>
                  </a:cubicBezTo>
                  <a:cubicBezTo>
                    <a:pt x="83" y="81"/>
                    <a:pt x="83" y="81"/>
                    <a:pt x="83" y="81"/>
                  </a:cubicBezTo>
                  <a:cubicBezTo>
                    <a:pt x="55" y="72"/>
                    <a:pt x="55" y="72"/>
                    <a:pt x="55" y="72"/>
                  </a:cubicBezTo>
                  <a:cubicBezTo>
                    <a:pt x="55" y="58"/>
                    <a:pt x="55" y="58"/>
                    <a:pt x="55" y="58"/>
                  </a:cubicBezTo>
                  <a:cubicBezTo>
                    <a:pt x="100" y="58"/>
                    <a:pt x="100" y="58"/>
                    <a:pt x="100" y="58"/>
                  </a:cubicBezTo>
                  <a:cubicBezTo>
                    <a:pt x="102" y="58"/>
                    <a:pt x="104" y="57"/>
                    <a:pt x="104" y="54"/>
                  </a:cubicBezTo>
                  <a:cubicBezTo>
                    <a:pt x="104" y="0"/>
                    <a:pt x="104" y="0"/>
                    <a:pt x="104" y="0"/>
                  </a:cubicBezTo>
                  <a:lnTo>
                    <a:pt x="0" y="0"/>
                  </a:lnTo>
                  <a:close/>
                  <a:moveTo>
                    <a:pt x="85" y="50"/>
                  </a:moveTo>
                  <a:cubicBezTo>
                    <a:pt x="78" y="24"/>
                    <a:pt x="78" y="24"/>
                    <a:pt x="78" y="24"/>
                  </a:cubicBezTo>
                  <a:cubicBezTo>
                    <a:pt x="71" y="50"/>
                    <a:pt x="71" y="50"/>
                    <a:pt x="71" y="50"/>
                  </a:cubicBezTo>
                  <a:cubicBezTo>
                    <a:pt x="64" y="32"/>
                    <a:pt x="64" y="32"/>
                    <a:pt x="64" y="32"/>
                  </a:cubicBezTo>
                  <a:cubicBezTo>
                    <a:pt x="56" y="50"/>
                    <a:pt x="56" y="50"/>
                    <a:pt x="56" y="50"/>
                  </a:cubicBezTo>
                  <a:cubicBezTo>
                    <a:pt x="49" y="27"/>
                    <a:pt x="49" y="27"/>
                    <a:pt x="49" y="27"/>
                  </a:cubicBezTo>
                  <a:cubicBezTo>
                    <a:pt x="43" y="42"/>
                    <a:pt x="43" y="42"/>
                    <a:pt x="43" y="42"/>
                  </a:cubicBezTo>
                  <a:cubicBezTo>
                    <a:pt x="35" y="36"/>
                    <a:pt x="35" y="36"/>
                    <a:pt x="35" y="36"/>
                  </a:cubicBezTo>
                  <a:cubicBezTo>
                    <a:pt x="28" y="47"/>
                    <a:pt x="28" y="47"/>
                    <a:pt x="28" y="47"/>
                  </a:cubicBezTo>
                  <a:cubicBezTo>
                    <a:pt x="21" y="42"/>
                    <a:pt x="21" y="42"/>
                    <a:pt x="21" y="42"/>
                  </a:cubicBezTo>
                  <a:cubicBezTo>
                    <a:pt x="15" y="51"/>
                    <a:pt x="15" y="51"/>
                    <a:pt x="15" y="51"/>
                  </a:cubicBezTo>
                  <a:cubicBezTo>
                    <a:pt x="11" y="49"/>
                    <a:pt x="11" y="49"/>
                    <a:pt x="11" y="49"/>
                  </a:cubicBezTo>
                  <a:cubicBezTo>
                    <a:pt x="20" y="36"/>
                    <a:pt x="20" y="36"/>
                    <a:pt x="20" y="36"/>
                  </a:cubicBezTo>
                  <a:cubicBezTo>
                    <a:pt x="27" y="41"/>
                    <a:pt x="27" y="41"/>
                    <a:pt x="27" y="41"/>
                  </a:cubicBezTo>
                  <a:cubicBezTo>
                    <a:pt x="34" y="30"/>
                    <a:pt x="34" y="30"/>
                    <a:pt x="34" y="30"/>
                  </a:cubicBezTo>
                  <a:cubicBezTo>
                    <a:pt x="41" y="36"/>
                    <a:pt x="41" y="36"/>
                    <a:pt x="41" y="36"/>
                  </a:cubicBezTo>
                  <a:cubicBezTo>
                    <a:pt x="50" y="16"/>
                    <a:pt x="50" y="16"/>
                    <a:pt x="50" y="16"/>
                  </a:cubicBezTo>
                  <a:cubicBezTo>
                    <a:pt x="57" y="39"/>
                    <a:pt x="57" y="39"/>
                    <a:pt x="57" y="39"/>
                  </a:cubicBezTo>
                  <a:cubicBezTo>
                    <a:pt x="64" y="23"/>
                    <a:pt x="64" y="23"/>
                    <a:pt x="64" y="23"/>
                  </a:cubicBezTo>
                  <a:cubicBezTo>
                    <a:pt x="71" y="38"/>
                    <a:pt x="71" y="38"/>
                    <a:pt x="71" y="38"/>
                  </a:cubicBezTo>
                  <a:cubicBezTo>
                    <a:pt x="78" y="8"/>
                    <a:pt x="78" y="8"/>
                    <a:pt x="78" y="8"/>
                  </a:cubicBezTo>
                  <a:cubicBezTo>
                    <a:pt x="86" y="38"/>
                    <a:pt x="86" y="38"/>
                    <a:pt x="86" y="38"/>
                  </a:cubicBezTo>
                  <a:cubicBezTo>
                    <a:pt x="91" y="27"/>
                    <a:pt x="91" y="27"/>
                    <a:pt x="91" y="27"/>
                  </a:cubicBezTo>
                  <a:cubicBezTo>
                    <a:pt x="94" y="28"/>
                    <a:pt x="94" y="28"/>
                    <a:pt x="94" y="28"/>
                  </a:cubicBezTo>
                  <a:lnTo>
                    <a:pt x="85" y="5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 name="Freeform 7"/>
          <p:cNvSpPr>
            <a:spLocks noEditPoints="1"/>
          </p:cNvSpPr>
          <p:nvPr/>
        </p:nvSpPr>
        <p:spPr bwMode="auto">
          <a:xfrm>
            <a:off x="4027895" y="1780456"/>
            <a:ext cx="981464" cy="981464"/>
          </a:xfrm>
          <a:custGeom>
            <a:avLst/>
            <a:gdLst>
              <a:gd name="T0" fmla="*/ 112 w 120"/>
              <a:gd name="T1" fmla="*/ 60 h 120"/>
              <a:gd name="T2" fmla="*/ 107 w 120"/>
              <a:gd name="T3" fmla="*/ 63 h 120"/>
              <a:gd name="T4" fmla="*/ 99 w 120"/>
              <a:gd name="T5" fmla="*/ 63 h 120"/>
              <a:gd name="T6" fmla="*/ 94 w 120"/>
              <a:gd name="T7" fmla="*/ 50 h 120"/>
              <a:gd name="T8" fmla="*/ 90 w 120"/>
              <a:gd name="T9" fmla="*/ 52 h 120"/>
              <a:gd name="T10" fmla="*/ 85 w 120"/>
              <a:gd name="T11" fmla="*/ 55 h 120"/>
              <a:gd name="T12" fmla="*/ 83 w 120"/>
              <a:gd name="T13" fmla="*/ 56 h 120"/>
              <a:gd name="T14" fmla="*/ 88 w 120"/>
              <a:gd name="T15" fmla="*/ 68 h 120"/>
              <a:gd name="T16" fmla="*/ 84 w 120"/>
              <a:gd name="T17" fmla="*/ 79 h 120"/>
              <a:gd name="T18" fmla="*/ 80 w 120"/>
              <a:gd name="T19" fmla="*/ 87 h 120"/>
              <a:gd name="T20" fmla="*/ 74 w 120"/>
              <a:gd name="T21" fmla="*/ 84 h 120"/>
              <a:gd name="T22" fmla="*/ 70 w 120"/>
              <a:gd name="T23" fmla="*/ 73 h 120"/>
              <a:gd name="T24" fmla="*/ 62 w 120"/>
              <a:gd name="T25" fmla="*/ 65 h 120"/>
              <a:gd name="T26" fmla="*/ 54 w 120"/>
              <a:gd name="T27" fmla="*/ 57 h 120"/>
              <a:gd name="T28" fmla="*/ 62 w 120"/>
              <a:gd name="T29" fmla="*/ 52 h 120"/>
              <a:gd name="T30" fmla="*/ 79 w 120"/>
              <a:gd name="T31" fmla="*/ 44 h 120"/>
              <a:gd name="T32" fmla="*/ 66 w 120"/>
              <a:gd name="T33" fmla="*/ 44 h 120"/>
              <a:gd name="T34" fmla="*/ 52 w 120"/>
              <a:gd name="T35" fmla="*/ 43 h 120"/>
              <a:gd name="T36" fmla="*/ 66 w 120"/>
              <a:gd name="T37" fmla="*/ 31 h 120"/>
              <a:gd name="T38" fmla="*/ 77 w 120"/>
              <a:gd name="T39" fmla="*/ 20 h 120"/>
              <a:gd name="T40" fmla="*/ 91 w 120"/>
              <a:gd name="T41" fmla="*/ 19 h 120"/>
              <a:gd name="T42" fmla="*/ 104 w 120"/>
              <a:gd name="T43" fmla="*/ 19 h 120"/>
              <a:gd name="T44" fmla="*/ 16 w 120"/>
              <a:gd name="T45" fmla="*/ 18 h 120"/>
              <a:gd name="T46" fmla="*/ 34 w 120"/>
              <a:gd name="T47" fmla="*/ 18 h 120"/>
              <a:gd name="T48" fmla="*/ 44 w 120"/>
              <a:gd name="T49" fmla="*/ 25 h 120"/>
              <a:gd name="T50" fmla="*/ 41 w 120"/>
              <a:gd name="T51" fmla="*/ 39 h 120"/>
              <a:gd name="T52" fmla="*/ 34 w 120"/>
              <a:gd name="T53" fmla="*/ 54 h 120"/>
              <a:gd name="T54" fmla="*/ 51 w 120"/>
              <a:gd name="T55" fmla="*/ 64 h 120"/>
              <a:gd name="T56" fmla="*/ 57 w 120"/>
              <a:gd name="T57" fmla="*/ 72 h 120"/>
              <a:gd name="T58" fmla="*/ 48 w 120"/>
              <a:gd name="T59" fmla="*/ 82 h 120"/>
              <a:gd name="T60" fmla="*/ 42 w 120"/>
              <a:gd name="T61" fmla="*/ 91 h 120"/>
              <a:gd name="T62" fmla="*/ 43 w 120"/>
              <a:gd name="T63" fmla="*/ 101 h 120"/>
              <a:gd name="T64" fmla="*/ 38 w 120"/>
              <a:gd name="T65" fmla="*/ 102 h 120"/>
              <a:gd name="T66" fmla="*/ 35 w 120"/>
              <a:gd name="T67" fmla="*/ 88 h 120"/>
              <a:gd name="T68" fmla="*/ 26 w 120"/>
              <a:gd name="T69" fmla="*/ 76 h 120"/>
              <a:gd name="T70" fmla="*/ 21 w 120"/>
              <a:gd name="T71" fmla="*/ 59 h 120"/>
              <a:gd name="T72" fmla="*/ 13 w 120"/>
              <a:gd name="T73" fmla="*/ 57 h 120"/>
              <a:gd name="T74" fmla="*/ 10 w 120"/>
              <a:gd name="T75" fmla="*/ 40 h 120"/>
              <a:gd name="T76" fmla="*/ 8 w 120"/>
              <a:gd name="T77" fmla="*/ 32 h 120"/>
              <a:gd name="T78" fmla="*/ 0 w 120"/>
              <a:gd name="T79" fmla="*/ 60 h 120"/>
              <a:gd name="T80" fmla="*/ 120 w 120"/>
              <a:gd name="T81" fmla="*/ 61 h 120"/>
              <a:gd name="T82" fmla="*/ 50 w 120"/>
              <a:gd name="T83" fmla="*/ 36 h 120"/>
              <a:gd name="T84" fmla="*/ 47 w 120"/>
              <a:gd name="T85" fmla="*/ 29 h 120"/>
              <a:gd name="T86" fmla="*/ 58 w 120"/>
              <a:gd name="T87" fmla="*/ 23 h 120"/>
              <a:gd name="T88" fmla="*/ 58 w 120"/>
              <a:gd name="T89" fmla="*/ 31 h 120"/>
              <a:gd name="T90" fmla="*/ 50 w 120"/>
              <a:gd name="T91" fmla="*/ 3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120">
                <a:moveTo>
                  <a:pt x="115" y="63"/>
                </a:moveTo>
                <a:cubicBezTo>
                  <a:pt x="113" y="63"/>
                  <a:pt x="112" y="62"/>
                  <a:pt x="112" y="60"/>
                </a:cubicBezTo>
                <a:cubicBezTo>
                  <a:pt x="112" y="59"/>
                  <a:pt x="111" y="58"/>
                  <a:pt x="110" y="58"/>
                </a:cubicBezTo>
                <a:cubicBezTo>
                  <a:pt x="108" y="58"/>
                  <a:pt x="107" y="60"/>
                  <a:pt x="107" y="63"/>
                </a:cubicBezTo>
                <a:cubicBezTo>
                  <a:pt x="107" y="66"/>
                  <a:pt x="107" y="69"/>
                  <a:pt x="101" y="69"/>
                </a:cubicBezTo>
                <a:cubicBezTo>
                  <a:pt x="96" y="69"/>
                  <a:pt x="99" y="63"/>
                  <a:pt x="99" y="63"/>
                </a:cubicBezTo>
                <a:cubicBezTo>
                  <a:pt x="100" y="60"/>
                  <a:pt x="100" y="56"/>
                  <a:pt x="97" y="54"/>
                </a:cubicBezTo>
                <a:cubicBezTo>
                  <a:pt x="96" y="52"/>
                  <a:pt x="95" y="51"/>
                  <a:pt x="94" y="50"/>
                </a:cubicBezTo>
                <a:cubicBezTo>
                  <a:pt x="92" y="48"/>
                  <a:pt x="90" y="47"/>
                  <a:pt x="89" y="48"/>
                </a:cubicBezTo>
                <a:cubicBezTo>
                  <a:pt x="88" y="48"/>
                  <a:pt x="88" y="50"/>
                  <a:pt x="90" y="52"/>
                </a:cubicBezTo>
                <a:cubicBezTo>
                  <a:pt x="91" y="53"/>
                  <a:pt x="92" y="55"/>
                  <a:pt x="91" y="56"/>
                </a:cubicBezTo>
                <a:cubicBezTo>
                  <a:pt x="91" y="57"/>
                  <a:pt x="88" y="57"/>
                  <a:pt x="85" y="55"/>
                </a:cubicBezTo>
                <a:cubicBezTo>
                  <a:pt x="85" y="55"/>
                  <a:pt x="84" y="55"/>
                  <a:pt x="84" y="55"/>
                </a:cubicBezTo>
                <a:cubicBezTo>
                  <a:pt x="81" y="53"/>
                  <a:pt x="81" y="54"/>
                  <a:pt x="83" y="56"/>
                </a:cubicBezTo>
                <a:cubicBezTo>
                  <a:pt x="84" y="57"/>
                  <a:pt x="85" y="58"/>
                  <a:pt x="86" y="59"/>
                </a:cubicBezTo>
                <a:cubicBezTo>
                  <a:pt x="88" y="61"/>
                  <a:pt x="89" y="65"/>
                  <a:pt x="88" y="68"/>
                </a:cubicBezTo>
                <a:cubicBezTo>
                  <a:pt x="88" y="68"/>
                  <a:pt x="88" y="69"/>
                  <a:pt x="87" y="69"/>
                </a:cubicBezTo>
                <a:cubicBezTo>
                  <a:pt x="86" y="72"/>
                  <a:pt x="84" y="76"/>
                  <a:pt x="84" y="79"/>
                </a:cubicBezTo>
                <a:cubicBezTo>
                  <a:pt x="84" y="79"/>
                  <a:pt x="84" y="80"/>
                  <a:pt x="83" y="80"/>
                </a:cubicBezTo>
                <a:cubicBezTo>
                  <a:pt x="83" y="83"/>
                  <a:pt x="81" y="86"/>
                  <a:pt x="80" y="87"/>
                </a:cubicBezTo>
                <a:cubicBezTo>
                  <a:pt x="78" y="89"/>
                  <a:pt x="77" y="88"/>
                  <a:pt x="76" y="87"/>
                </a:cubicBezTo>
                <a:cubicBezTo>
                  <a:pt x="76" y="85"/>
                  <a:pt x="75" y="84"/>
                  <a:pt x="74" y="84"/>
                </a:cubicBezTo>
                <a:cubicBezTo>
                  <a:pt x="72" y="84"/>
                  <a:pt x="71" y="81"/>
                  <a:pt x="70" y="78"/>
                </a:cubicBezTo>
                <a:cubicBezTo>
                  <a:pt x="70" y="77"/>
                  <a:pt x="70" y="75"/>
                  <a:pt x="70" y="73"/>
                </a:cubicBezTo>
                <a:cubicBezTo>
                  <a:pt x="69" y="70"/>
                  <a:pt x="67" y="67"/>
                  <a:pt x="64" y="66"/>
                </a:cubicBezTo>
                <a:cubicBezTo>
                  <a:pt x="64" y="65"/>
                  <a:pt x="63" y="65"/>
                  <a:pt x="62" y="65"/>
                </a:cubicBezTo>
                <a:cubicBezTo>
                  <a:pt x="60" y="63"/>
                  <a:pt x="56" y="60"/>
                  <a:pt x="54" y="58"/>
                </a:cubicBezTo>
                <a:cubicBezTo>
                  <a:pt x="54" y="57"/>
                  <a:pt x="54" y="57"/>
                  <a:pt x="54" y="57"/>
                </a:cubicBezTo>
                <a:cubicBezTo>
                  <a:pt x="52" y="54"/>
                  <a:pt x="54" y="52"/>
                  <a:pt x="57" y="52"/>
                </a:cubicBezTo>
                <a:cubicBezTo>
                  <a:pt x="59" y="52"/>
                  <a:pt x="61" y="52"/>
                  <a:pt x="62" y="52"/>
                </a:cubicBezTo>
                <a:cubicBezTo>
                  <a:pt x="65" y="52"/>
                  <a:pt x="70" y="52"/>
                  <a:pt x="73" y="51"/>
                </a:cubicBezTo>
                <a:cubicBezTo>
                  <a:pt x="76" y="50"/>
                  <a:pt x="79" y="47"/>
                  <a:pt x="79" y="44"/>
                </a:cubicBezTo>
                <a:cubicBezTo>
                  <a:pt x="79" y="42"/>
                  <a:pt x="77" y="40"/>
                  <a:pt x="74" y="41"/>
                </a:cubicBezTo>
                <a:cubicBezTo>
                  <a:pt x="71" y="41"/>
                  <a:pt x="67" y="43"/>
                  <a:pt x="66" y="44"/>
                </a:cubicBezTo>
                <a:cubicBezTo>
                  <a:pt x="64" y="46"/>
                  <a:pt x="60" y="47"/>
                  <a:pt x="57" y="47"/>
                </a:cubicBezTo>
                <a:cubicBezTo>
                  <a:pt x="54" y="47"/>
                  <a:pt x="52" y="45"/>
                  <a:pt x="52" y="43"/>
                </a:cubicBezTo>
                <a:cubicBezTo>
                  <a:pt x="53" y="40"/>
                  <a:pt x="55" y="37"/>
                  <a:pt x="57" y="35"/>
                </a:cubicBezTo>
                <a:cubicBezTo>
                  <a:pt x="59" y="33"/>
                  <a:pt x="63" y="31"/>
                  <a:pt x="66" y="31"/>
                </a:cubicBezTo>
                <a:cubicBezTo>
                  <a:pt x="68" y="31"/>
                  <a:pt x="70" y="29"/>
                  <a:pt x="71" y="26"/>
                </a:cubicBezTo>
                <a:cubicBezTo>
                  <a:pt x="72" y="23"/>
                  <a:pt x="75" y="21"/>
                  <a:pt x="77" y="20"/>
                </a:cubicBezTo>
                <a:cubicBezTo>
                  <a:pt x="79" y="20"/>
                  <a:pt x="80" y="20"/>
                  <a:pt x="82" y="20"/>
                </a:cubicBezTo>
                <a:cubicBezTo>
                  <a:pt x="84" y="19"/>
                  <a:pt x="88" y="19"/>
                  <a:pt x="91" y="19"/>
                </a:cubicBezTo>
                <a:cubicBezTo>
                  <a:pt x="93" y="19"/>
                  <a:pt x="95" y="19"/>
                  <a:pt x="97" y="19"/>
                </a:cubicBezTo>
                <a:cubicBezTo>
                  <a:pt x="99" y="19"/>
                  <a:pt x="102" y="19"/>
                  <a:pt x="104" y="19"/>
                </a:cubicBezTo>
                <a:cubicBezTo>
                  <a:pt x="93" y="7"/>
                  <a:pt x="78" y="0"/>
                  <a:pt x="60" y="0"/>
                </a:cubicBezTo>
                <a:cubicBezTo>
                  <a:pt x="43" y="0"/>
                  <a:pt x="27" y="7"/>
                  <a:pt x="16" y="18"/>
                </a:cubicBezTo>
                <a:cubicBezTo>
                  <a:pt x="19" y="18"/>
                  <a:pt x="21" y="18"/>
                  <a:pt x="24" y="18"/>
                </a:cubicBezTo>
                <a:cubicBezTo>
                  <a:pt x="27" y="18"/>
                  <a:pt x="31" y="18"/>
                  <a:pt x="34" y="18"/>
                </a:cubicBezTo>
                <a:cubicBezTo>
                  <a:pt x="35" y="18"/>
                  <a:pt x="37" y="19"/>
                  <a:pt x="38" y="19"/>
                </a:cubicBezTo>
                <a:cubicBezTo>
                  <a:pt x="41" y="20"/>
                  <a:pt x="43" y="23"/>
                  <a:pt x="44" y="25"/>
                </a:cubicBezTo>
                <a:cubicBezTo>
                  <a:pt x="44" y="27"/>
                  <a:pt x="44" y="29"/>
                  <a:pt x="44" y="31"/>
                </a:cubicBezTo>
                <a:cubicBezTo>
                  <a:pt x="45" y="34"/>
                  <a:pt x="43" y="37"/>
                  <a:pt x="41" y="39"/>
                </a:cubicBezTo>
                <a:cubicBezTo>
                  <a:pt x="39" y="42"/>
                  <a:pt x="36" y="44"/>
                  <a:pt x="33" y="47"/>
                </a:cubicBezTo>
                <a:cubicBezTo>
                  <a:pt x="31" y="49"/>
                  <a:pt x="31" y="52"/>
                  <a:pt x="34" y="54"/>
                </a:cubicBezTo>
                <a:cubicBezTo>
                  <a:pt x="36" y="56"/>
                  <a:pt x="39" y="57"/>
                  <a:pt x="41" y="59"/>
                </a:cubicBezTo>
                <a:cubicBezTo>
                  <a:pt x="44" y="61"/>
                  <a:pt x="48" y="63"/>
                  <a:pt x="51" y="64"/>
                </a:cubicBezTo>
                <a:cubicBezTo>
                  <a:pt x="51" y="64"/>
                  <a:pt x="52" y="65"/>
                  <a:pt x="52" y="65"/>
                </a:cubicBezTo>
                <a:cubicBezTo>
                  <a:pt x="55" y="66"/>
                  <a:pt x="57" y="69"/>
                  <a:pt x="57" y="72"/>
                </a:cubicBezTo>
                <a:cubicBezTo>
                  <a:pt x="56" y="74"/>
                  <a:pt x="55" y="77"/>
                  <a:pt x="54" y="77"/>
                </a:cubicBezTo>
                <a:cubicBezTo>
                  <a:pt x="52" y="77"/>
                  <a:pt x="50" y="79"/>
                  <a:pt x="48" y="82"/>
                </a:cubicBezTo>
                <a:cubicBezTo>
                  <a:pt x="48" y="82"/>
                  <a:pt x="48" y="83"/>
                  <a:pt x="47" y="83"/>
                </a:cubicBezTo>
                <a:cubicBezTo>
                  <a:pt x="46" y="86"/>
                  <a:pt x="43" y="90"/>
                  <a:pt x="42" y="91"/>
                </a:cubicBezTo>
                <a:cubicBezTo>
                  <a:pt x="40" y="93"/>
                  <a:pt x="40" y="95"/>
                  <a:pt x="41" y="97"/>
                </a:cubicBezTo>
                <a:cubicBezTo>
                  <a:pt x="43" y="98"/>
                  <a:pt x="43" y="100"/>
                  <a:pt x="43" y="101"/>
                </a:cubicBezTo>
                <a:cubicBezTo>
                  <a:pt x="43" y="103"/>
                  <a:pt x="41" y="103"/>
                  <a:pt x="39" y="103"/>
                </a:cubicBezTo>
                <a:cubicBezTo>
                  <a:pt x="39" y="102"/>
                  <a:pt x="38" y="102"/>
                  <a:pt x="38" y="102"/>
                </a:cubicBezTo>
                <a:cubicBezTo>
                  <a:pt x="36" y="101"/>
                  <a:pt x="34" y="98"/>
                  <a:pt x="34" y="95"/>
                </a:cubicBezTo>
                <a:cubicBezTo>
                  <a:pt x="34" y="93"/>
                  <a:pt x="34" y="90"/>
                  <a:pt x="35" y="88"/>
                </a:cubicBezTo>
                <a:cubicBezTo>
                  <a:pt x="35" y="85"/>
                  <a:pt x="34" y="82"/>
                  <a:pt x="32" y="81"/>
                </a:cubicBezTo>
                <a:cubicBezTo>
                  <a:pt x="30" y="80"/>
                  <a:pt x="28" y="77"/>
                  <a:pt x="26" y="76"/>
                </a:cubicBezTo>
                <a:cubicBezTo>
                  <a:pt x="25" y="74"/>
                  <a:pt x="24" y="71"/>
                  <a:pt x="24" y="68"/>
                </a:cubicBezTo>
                <a:cubicBezTo>
                  <a:pt x="24" y="65"/>
                  <a:pt x="22" y="61"/>
                  <a:pt x="21" y="59"/>
                </a:cubicBezTo>
                <a:cubicBezTo>
                  <a:pt x="19" y="58"/>
                  <a:pt x="18" y="57"/>
                  <a:pt x="18" y="57"/>
                </a:cubicBezTo>
                <a:cubicBezTo>
                  <a:pt x="18" y="57"/>
                  <a:pt x="18" y="57"/>
                  <a:pt x="13" y="57"/>
                </a:cubicBezTo>
                <a:cubicBezTo>
                  <a:pt x="7" y="57"/>
                  <a:pt x="7" y="51"/>
                  <a:pt x="7" y="51"/>
                </a:cubicBezTo>
                <a:cubicBezTo>
                  <a:pt x="7" y="48"/>
                  <a:pt x="9" y="43"/>
                  <a:pt x="10" y="40"/>
                </a:cubicBezTo>
                <a:cubicBezTo>
                  <a:pt x="10" y="39"/>
                  <a:pt x="11" y="37"/>
                  <a:pt x="12" y="35"/>
                </a:cubicBezTo>
                <a:cubicBezTo>
                  <a:pt x="13" y="32"/>
                  <a:pt x="11" y="30"/>
                  <a:pt x="8" y="32"/>
                </a:cubicBezTo>
                <a:cubicBezTo>
                  <a:pt x="8" y="32"/>
                  <a:pt x="7" y="32"/>
                  <a:pt x="6" y="32"/>
                </a:cubicBezTo>
                <a:cubicBezTo>
                  <a:pt x="2" y="41"/>
                  <a:pt x="0" y="50"/>
                  <a:pt x="0" y="60"/>
                </a:cubicBezTo>
                <a:cubicBezTo>
                  <a:pt x="0" y="93"/>
                  <a:pt x="27" y="120"/>
                  <a:pt x="60" y="120"/>
                </a:cubicBezTo>
                <a:cubicBezTo>
                  <a:pt x="93" y="120"/>
                  <a:pt x="119" y="93"/>
                  <a:pt x="120" y="61"/>
                </a:cubicBezTo>
                <a:cubicBezTo>
                  <a:pt x="118" y="62"/>
                  <a:pt x="116" y="63"/>
                  <a:pt x="115" y="63"/>
                </a:cubicBezTo>
                <a:close/>
                <a:moveTo>
                  <a:pt x="50" y="36"/>
                </a:moveTo>
                <a:cubicBezTo>
                  <a:pt x="49" y="37"/>
                  <a:pt x="48" y="36"/>
                  <a:pt x="47" y="33"/>
                </a:cubicBezTo>
                <a:cubicBezTo>
                  <a:pt x="47" y="32"/>
                  <a:pt x="47" y="30"/>
                  <a:pt x="47" y="29"/>
                </a:cubicBezTo>
                <a:cubicBezTo>
                  <a:pt x="47" y="26"/>
                  <a:pt x="51" y="23"/>
                  <a:pt x="53" y="23"/>
                </a:cubicBezTo>
                <a:cubicBezTo>
                  <a:pt x="55" y="23"/>
                  <a:pt x="56" y="23"/>
                  <a:pt x="58" y="23"/>
                </a:cubicBezTo>
                <a:cubicBezTo>
                  <a:pt x="61" y="23"/>
                  <a:pt x="63" y="25"/>
                  <a:pt x="63" y="26"/>
                </a:cubicBezTo>
                <a:cubicBezTo>
                  <a:pt x="63" y="27"/>
                  <a:pt x="61" y="29"/>
                  <a:pt x="58" y="31"/>
                </a:cubicBezTo>
                <a:cubicBezTo>
                  <a:pt x="58" y="31"/>
                  <a:pt x="58" y="31"/>
                  <a:pt x="57" y="31"/>
                </a:cubicBezTo>
                <a:cubicBezTo>
                  <a:pt x="54" y="33"/>
                  <a:pt x="51" y="35"/>
                  <a:pt x="50" y="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Group 12"/>
          <p:cNvGrpSpPr/>
          <p:nvPr/>
        </p:nvGrpSpPr>
        <p:grpSpPr>
          <a:xfrm>
            <a:off x="6974630" y="1825726"/>
            <a:ext cx="583690" cy="825811"/>
            <a:chOff x="1531144" y="3781426"/>
            <a:chExt cx="504641" cy="713971"/>
          </a:xfrm>
        </p:grpSpPr>
        <p:sp>
          <p:nvSpPr>
            <p:cNvPr id="14" name="Freeform 8"/>
            <p:cNvSpPr>
              <a:spLocks/>
            </p:cNvSpPr>
            <p:nvPr/>
          </p:nvSpPr>
          <p:spPr bwMode="auto">
            <a:xfrm>
              <a:off x="1624597" y="3781426"/>
              <a:ext cx="332690" cy="291570"/>
            </a:xfrm>
            <a:custGeom>
              <a:avLst/>
              <a:gdLst>
                <a:gd name="T0" fmla="*/ 42 w 47"/>
                <a:gd name="T1" fmla="*/ 32 h 41"/>
                <a:gd name="T2" fmla="*/ 31 w 47"/>
                <a:gd name="T3" fmla="*/ 26 h 41"/>
                <a:gd name="T4" fmla="*/ 32 w 47"/>
                <a:gd name="T5" fmla="*/ 24 h 41"/>
                <a:gd name="T6" fmla="*/ 32 w 47"/>
                <a:gd name="T7" fmla="*/ 21 h 41"/>
                <a:gd name="T8" fmla="*/ 33 w 47"/>
                <a:gd name="T9" fmla="*/ 21 h 41"/>
                <a:gd name="T10" fmla="*/ 34 w 47"/>
                <a:gd name="T11" fmla="*/ 16 h 41"/>
                <a:gd name="T12" fmla="*/ 33 w 47"/>
                <a:gd name="T13" fmla="*/ 15 h 41"/>
                <a:gd name="T14" fmla="*/ 33 w 47"/>
                <a:gd name="T15" fmla="*/ 8 h 41"/>
                <a:gd name="T16" fmla="*/ 34 w 47"/>
                <a:gd name="T17" fmla="*/ 8 h 41"/>
                <a:gd name="T18" fmla="*/ 29 w 47"/>
                <a:gd name="T19" fmla="*/ 2 h 41"/>
                <a:gd name="T20" fmla="*/ 24 w 47"/>
                <a:gd name="T21" fmla="*/ 1 h 41"/>
                <a:gd name="T22" fmla="*/ 23 w 47"/>
                <a:gd name="T23" fmla="*/ 1 h 41"/>
                <a:gd name="T24" fmla="*/ 22 w 47"/>
                <a:gd name="T25" fmla="*/ 1 h 41"/>
                <a:gd name="T26" fmla="*/ 14 w 47"/>
                <a:gd name="T27" fmla="*/ 15 h 41"/>
                <a:gd name="T28" fmla="*/ 13 w 47"/>
                <a:gd name="T29" fmla="*/ 16 h 41"/>
                <a:gd name="T30" fmla="*/ 14 w 47"/>
                <a:gd name="T31" fmla="*/ 21 h 41"/>
                <a:gd name="T32" fmla="*/ 15 w 47"/>
                <a:gd name="T33" fmla="*/ 21 h 41"/>
                <a:gd name="T34" fmla="*/ 16 w 47"/>
                <a:gd name="T35" fmla="*/ 24 h 41"/>
                <a:gd name="T36" fmla="*/ 17 w 47"/>
                <a:gd name="T37" fmla="*/ 26 h 41"/>
                <a:gd name="T38" fmla="*/ 5 w 47"/>
                <a:gd name="T39" fmla="*/ 32 h 41"/>
                <a:gd name="T40" fmla="*/ 1 w 47"/>
                <a:gd name="T41" fmla="*/ 41 h 41"/>
                <a:gd name="T42" fmla="*/ 24 w 47"/>
                <a:gd name="T43" fmla="*/ 41 h 41"/>
                <a:gd name="T44" fmla="*/ 46 w 47"/>
                <a:gd name="T45" fmla="*/ 41 h 41"/>
                <a:gd name="T46" fmla="*/ 42 w 47"/>
                <a:gd name="T4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1">
                  <a:moveTo>
                    <a:pt x="42" y="32"/>
                  </a:moveTo>
                  <a:cubicBezTo>
                    <a:pt x="37" y="30"/>
                    <a:pt x="32" y="30"/>
                    <a:pt x="31" y="26"/>
                  </a:cubicBezTo>
                  <a:cubicBezTo>
                    <a:pt x="31" y="26"/>
                    <a:pt x="31" y="25"/>
                    <a:pt x="32" y="24"/>
                  </a:cubicBezTo>
                  <a:cubicBezTo>
                    <a:pt x="32" y="22"/>
                    <a:pt x="32" y="21"/>
                    <a:pt x="32" y="21"/>
                  </a:cubicBezTo>
                  <a:cubicBezTo>
                    <a:pt x="32" y="21"/>
                    <a:pt x="33" y="22"/>
                    <a:pt x="33" y="21"/>
                  </a:cubicBezTo>
                  <a:cubicBezTo>
                    <a:pt x="34" y="20"/>
                    <a:pt x="34" y="17"/>
                    <a:pt x="34" y="16"/>
                  </a:cubicBezTo>
                  <a:cubicBezTo>
                    <a:pt x="34" y="15"/>
                    <a:pt x="33" y="15"/>
                    <a:pt x="33" y="15"/>
                  </a:cubicBezTo>
                  <a:cubicBezTo>
                    <a:pt x="33" y="15"/>
                    <a:pt x="34" y="11"/>
                    <a:pt x="33" y="8"/>
                  </a:cubicBezTo>
                  <a:cubicBezTo>
                    <a:pt x="33" y="8"/>
                    <a:pt x="34" y="8"/>
                    <a:pt x="34" y="8"/>
                  </a:cubicBezTo>
                  <a:cubicBezTo>
                    <a:pt x="32" y="6"/>
                    <a:pt x="33" y="4"/>
                    <a:pt x="29" y="2"/>
                  </a:cubicBezTo>
                  <a:cubicBezTo>
                    <a:pt x="28" y="2"/>
                    <a:pt x="26" y="1"/>
                    <a:pt x="24" y="1"/>
                  </a:cubicBezTo>
                  <a:cubicBezTo>
                    <a:pt x="23" y="1"/>
                    <a:pt x="23" y="1"/>
                    <a:pt x="23" y="1"/>
                  </a:cubicBezTo>
                  <a:cubicBezTo>
                    <a:pt x="22" y="1"/>
                    <a:pt x="22" y="1"/>
                    <a:pt x="22" y="1"/>
                  </a:cubicBezTo>
                  <a:cubicBezTo>
                    <a:pt x="11" y="0"/>
                    <a:pt x="14" y="15"/>
                    <a:pt x="14" y="15"/>
                  </a:cubicBezTo>
                  <a:cubicBezTo>
                    <a:pt x="14" y="15"/>
                    <a:pt x="13" y="15"/>
                    <a:pt x="13" y="16"/>
                  </a:cubicBezTo>
                  <a:cubicBezTo>
                    <a:pt x="13" y="17"/>
                    <a:pt x="14" y="20"/>
                    <a:pt x="14" y="21"/>
                  </a:cubicBezTo>
                  <a:cubicBezTo>
                    <a:pt x="14" y="22"/>
                    <a:pt x="15" y="21"/>
                    <a:pt x="15" y="21"/>
                  </a:cubicBezTo>
                  <a:cubicBezTo>
                    <a:pt x="15" y="21"/>
                    <a:pt x="15" y="22"/>
                    <a:pt x="16" y="24"/>
                  </a:cubicBezTo>
                  <a:cubicBezTo>
                    <a:pt x="16" y="25"/>
                    <a:pt x="17" y="26"/>
                    <a:pt x="17" y="26"/>
                  </a:cubicBezTo>
                  <a:cubicBezTo>
                    <a:pt x="16" y="30"/>
                    <a:pt x="10" y="30"/>
                    <a:pt x="5" y="32"/>
                  </a:cubicBezTo>
                  <a:cubicBezTo>
                    <a:pt x="0" y="33"/>
                    <a:pt x="1" y="41"/>
                    <a:pt x="1" y="41"/>
                  </a:cubicBezTo>
                  <a:cubicBezTo>
                    <a:pt x="24" y="41"/>
                    <a:pt x="24" y="41"/>
                    <a:pt x="24" y="41"/>
                  </a:cubicBezTo>
                  <a:cubicBezTo>
                    <a:pt x="46" y="41"/>
                    <a:pt x="46" y="41"/>
                    <a:pt x="46" y="41"/>
                  </a:cubicBezTo>
                  <a:cubicBezTo>
                    <a:pt x="46" y="41"/>
                    <a:pt x="47" y="33"/>
                    <a:pt x="42"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Oval 9"/>
            <p:cNvSpPr>
              <a:spLocks noChangeArrowheads="1"/>
            </p:cNvSpPr>
            <p:nvPr/>
          </p:nvSpPr>
          <p:spPr bwMode="auto">
            <a:xfrm>
              <a:off x="1718048" y="4368303"/>
              <a:ext cx="134571" cy="127094"/>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Oval 10"/>
            <p:cNvSpPr>
              <a:spLocks noChangeArrowheads="1"/>
            </p:cNvSpPr>
            <p:nvPr/>
          </p:nvSpPr>
          <p:spPr bwMode="auto">
            <a:xfrm>
              <a:off x="1531144" y="4368303"/>
              <a:ext cx="134571" cy="12709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Oval 11"/>
            <p:cNvSpPr>
              <a:spLocks noChangeArrowheads="1"/>
            </p:cNvSpPr>
            <p:nvPr/>
          </p:nvSpPr>
          <p:spPr bwMode="auto">
            <a:xfrm>
              <a:off x="1901214" y="4368303"/>
              <a:ext cx="134571" cy="127094"/>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2"/>
            <p:cNvSpPr>
              <a:spLocks/>
            </p:cNvSpPr>
            <p:nvPr/>
          </p:nvSpPr>
          <p:spPr bwMode="auto">
            <a:xfrm>
              <a:off x="1598429" y="4162710"/>
              <a:ext cx="381284" cy="134571"/>
            </a:xfrm>
            <a:custGeom>
              <a:avLst/>
              <a:gdLst>
                <a:gd name="T0" fmla="*/ 90 w 102"/>
                <a:gd name="T1" fmla="*/ 0 h 36"/>
                <a:gd name="T2" fmla="*/ 11 w 102"/>
                <a:gd name="T3" fmla="*/ 0 h 36"/>
                <a:gd name="T4" fmla="*/ 0 w 102"/>
                <a:gd name="T5" fmla="*/ 32 h 36"/>
                <a:gd name="T6" fmla="*/ 7 w 102"/>
                <a:gd name="T7" fmla="*/ 34 h 36"/>
                <a:gd name="T8" fmla="*/ 17 w 102"/>
                <a:gd name="T9" fmla="*/ 10 h 36"/>
                <a:gd name="T10" fmla="*/ 47 w 102"/>
                <a:gd name="T11" fmla="*/ 10 h 36"/>
                <a:gd name="T12" fmla="*/ 47 w 102"/>
                <a:gd name="T13" fmla="*/ 36 h 36"/>
                <a:gd name="T14" fmla="*/ 54 w 102"/>
                <a:gd name="T15" fmla="*/ 36 h 36"/>
                <a:gd name="T16" fmla="*/ 54 w 102"/>
                <a:gd name="T17" fmla="*/ 10 h 36"/>
                <a:gd name="T18" fmla="*/ 85 w 102"/>
                <a:gd name="T19" fmla="*/ 10 h 36"/>
                <a:gd name="T20" fmla="*/ 94 w 102"/>
                <a:gd name="T21" fmla="*/ 34 h 36"/>
                <a:gd name="T22" fmla="*/ 102 w 102"/>
                <a:gd name="T23" fmla="*/ 32 h 36"/>
                <a:gd name="T24" fmla="*/ 90 w 102"/>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36">
                  <a:moveTo>
                    <a:pt x="90" y="0"/>
                  </a:moveTo>
                  <a:lnTo>
                    <a:pt x="11" y="0"/>
                  </a:lnTo>
                  <a:lnTo>
                    <a:pt x="0" y="32"/>
                  </a:lnTo>
                  <a:lnTo>
                    <a:pt x="7" y="34"/>
                  </a:lnTo>
                  <a:lnTo>
                    <a:pt x="17" y="10"/>
                  </a:lnTo>
                  <a:lnTo>
                    <a:pt x="47" y="10"/>
                  </a:lnTo>
                  <a:lnTo>
                    <a:pt x="47" y="36"/>
                  </a:lnTo>
                  <a:lnTo>
                    <a:pt x="54" y="36"/>
                  </a:lnTo>
                  <a:lnTo>
                    <a:pt x="54" y="10"/>
                  </a:lnTo>
                  <a:lnTo>
                    <a:pt x="85" y="10"/>
                  </a:lnTo>
                  <a:lnTo>
                    <a:pt x="94" y="34"/>
                  </a:lnTo>
                  <a:lnTo>
                    <a:pt x="102" y="32"/>
                  </a:lnTo>
                  <a:lnTo>
                    <a:pt x="9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Oval 21"/>
          <p:cNvSpPr/>
          <p:nvPr/>
        </p:nvSpPr>
        <p:spPr>
          <a:xfrm>
            <a:off x="899668" y="2994801"/>
            <a:ext cx="1676400"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Oval 22"/>
          <p:cNvSpPr/>
          <p:nvPr/>
        </p:nvSpPr>
        <p:spPr>
          <a:xfrm>
            <a:off x="3657600" y="2994801"/>
            <a:ext cx="16764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Oval 23"/>
          <p:cNvSpPr/>
          <p:nvPr/>
        </p:nvSpPr>
        <p:spPr>
          <a:xfrm>
            <a:off x="6402082" y="2994801"/>
            <a:ext cx="16764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Rectangle 24"/>
          <p:cNvSpPr/>
          <p:nvPr/>
        </p:nvSpPr>
        <p:spPr>
          <a:xfrm>
            <a:off x="908814" y="3517183"/>
            <a:ext cx="1905187" cy="369332"/>
          </a:xfrm>
          <a:prstGeom prst="rect">
            <a:avLst/>
          </a:prstGeom>
        </p:spPr>
        <p:txBody>
          <a:bodyPr wrap="square">
            <a:spAutoFit/>
          </a:bodyPr>
          <a:lstStyle/>
          <a:p>
            <a:pPr algn="ctr"/>
            <a:r>
              <a:rPr lang="en-US" sz="9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26" name="Rectangle 25"/>
          <p:cNvSpPr/>
          <p:nvPr/>
        </p:nvSpPr>
        <p:spPr>
          <a:xfrm>
            <a:off x="3666747" y="3517183"/>
            <a:ext cx="1905187" cy="369332"/>
          </a:xfrm>
          <a:prstGeom prst="rect">
            <a:avLst/>
          </a:prstGeom>
        </p:spPr>
        <p:txBody>
          <a:bodyPr wrap="square">
            <a:spAutoFit/>
          </a:bodyPr>
          <a:lstStyle/>
          <a:p>
            <a:pPr algn="ctr"/>
            <a:r>
              <a:rPr lang="en-US" sz="9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27" name="Rectangle 26"/>
          <p:cNvSpPr/>
          <p:nvPr/>
        </p:nvSpPr>
        <p:spPr>
          <a:xfrm>
            <a:off x="6411229" y="3517183"/>
            <a:ext cx="1905187" cy="369332"/>
          </a:xfrm>
          <a:prstGeom prst="rect">
            <a:avLst/>
          </a:prstGeom>
        </p:spPr>
        <p:txBody>
          <a:bodyPr wrap="square">
            <a:spAutoFit/>
          </a:bodyPr>
          <a:lstStyle/>
          <a:p>
            <a:pPr algn="ctr"/>
            <a:r>
              <a:rPr lang="en-US" sz="9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28" name="TextBox 27"/>
          <p:cNvSpPr txBox="1"/>
          <p:nvPr/>
        </p:nvSpPr>
        <p:spPr>
          <a:xfrm>
            <a:off x="1276648" y="3054125"/>
            <a:ext cx="922440" cy="276999"/>
          </a:xfrm>
          <a:prstGeom prst="rect">
            <a:avLst/>
          </a:prstGeom>
          <a:noFill/>
        </p:spPr>
        <p:txBody>
          <a:bodyPr wrap="square" rtlCol="0">
            <a:spAutoFit/>
          </a:bodyPr>
          <a:lstStyle/>
          <a:p>
            <a:r>
              <a:rPr lang="zh-CN" altLang="en-US"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9" name="TextBox 28"/>
          <p:cNvSpPr txBox="1"/>
          <p:nvPr/>
        </p:nvSpPr>
        <p:spPr>
          <a:xfrm>
            <a:off x="4034580" y="3054125"/>
            <a:ext cx="922440" cy="276999"/>
          </a:xfrm>
          <a:prstGeom prst="rect">
            <a:avLst/>
          </a:prstGeom>
          <a:noFill/>
        </p:spPr>
        <p:txBody>
          <a:bodyPr wrap="square" rtlCol="0">
            <a:spAutoFit/>
          </a:bodyPr>
          <a:lstStyle/>
          <a:p>
            <a:r>
              <a:rPr lang="zh-CN" altLang="en-US"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0" name="TextBox 29"/>
          <p:cNvSpPr txBox="1"/>
          <p:nvPr/>
        </p:nvSpPr>
        <p:spPr>
          <a:xfrm>
            <a:off x="6779062" y="3054125"/>
            <a:ext cx="922440" cy="276999"/>
          </a:xfrm>
          <a:prstGeom prst="rect">
            <a:avLst/>
          </a:prstGeom>
          <a:noFill/>
        </p:spPr>
        <p:txBody>
          <a:bodyPr wrap="square" rtlCol="0">
            <a:spAutoFit/>
          </a:bodyPr>
          <a:lstStyle/>
          <a:p>
            <a:r>
              <a:rPr lang="zh-CN" altLang="en-US"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6053763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arn(inVertical)">
                                      <p:cBhvr>
                                        <p:cTn id="25" dur="500"/>
                                        <p:tgtEl>
                                          <p:spTgt spid="22"/>
                                        </p:tgtEl>
                                      </p:cBhvr>
                                    </p:animEffect>
                                  </p:childTnLst>
                                </p:cTn>
                              </p:par>
                            </p:childTnLst>
                          </p:cTn>
                        </p:par>
                        <p:par>
                          <p:cTn id="26" fill="hold">
                            <p:stCondLst>
                              <p:cond delay="2000"/>
                            </p:stCondLst>
                            <p:childTnLst>
                              <p:par>
                                <p:cTn id="27" presetID="16" presetClass="entr" presetSubtype="21"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250" fill="hold"/>
                                        <p:tgtEl>
                                          <p:spTgt spid="28"/>
                                        </p:tgtEl>
                                        <p:attrNameLst>
                                          <p:attrName>ppt_x</p:attrName>
                                        </p:attrNameLst>
                                      </p:cBhvr>
                                      <p:tavLst>
                                        <p:tav tm="0">
                                          <p:val>
                                            <p:strVal val="#ppt_x"/>
                                          </p:val>
                                        </p:tav>
                                        <p:tav tm="100000">
                                          <p:val>
                                            <p:strVal val="#ppt_x"/>
                                          </p:val>
                                        </p:tav>
                                      </p:tavLst>
                                    </p:anim>
                                    <p:anim calcmode="lin" valueType="num">
                                      <p:cBhvr additive="base">
                                        <p:cTn id="38" dur="250" fill="hold"/>
                                        <p:tgtEl>
                                          <p:spTgt spid="28"/>
                                        </p:tgtEl>
                                        <p:attrNameLst>
                                          <p:attrName>ppt_y</p:attrName>
                                        </p:attrNameLst>
                                      </p:cBhvr>
                                      <p:tavLst>
                                        <p:tav tm="0">
                                          <p:val>
                                            <p:strVal val="1+#ppt_h/2"/>
                                          </p:val>
                                        </p:tav>
                                        <p:tav tm="100000">
                                          <p:val>
                                            <p:strVal val="#ppt_y"/>
                                          </p:val>
                                        </p:tav>
                                      </p:tavLst>
                                    </p:anim>
                                  </p:childTnLst>
                                </p:cTn>
                              </p:par>
                            </p:childTnLst>
                          </p:cTn>
                        </p:par>
                        <p:par>
                          <p:cTn id="39" fill="hold">
                            <p:stCondLst>
                              <p:cond delay="3250"/>
                            </p:stCondLst>
                            <p:childTnLst>
                              <p:par>
                                <p:cTn id="40" presetID="2" presetClass="entr" presetSubtype="4"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250" fill="hold"/>
                                        <p:tgtEl>
                                          <p:spTgt spid="29"/>
                                        </p:tgtEl>
                                        <p:attrNameLst>
                                          <p:attrName>ppt_x</p:attrName>
                                        </p:attrNameLst>
                                      </p:cBhvr>
                                      <p:tavLst>
                                        <p:tav tm="0">
                                          <p:val>
                                            <p:strVal val="#ppt_x"/>
                                          </p:val>
                                        </p:tav>
                                        <p:tav tm="100000">
                                          <p:val>
                                            <p:strVal val="#ppt_x"/>
                                          </p:val>
                                        </p:tav>
                                      </p:tavLst>
                                    </p:anim>
                                    <p:anim calcmode="lin" valueType="num">
                                      <p:cBhvr additive="base">
                                        <p:cTn id="43" dur="250" fill="hold"/>
                                        <p:tgtEl>
                                          <p:spTgt spid="29"/>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4"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250" fill="hold"/>
                                        <p:tgtEl>
                                          <p:spTgt spid="30"/>
                                        </p:tgtEl>
                                        <p:attrNameLst>
                                          <p:attrName>ppt_x</p:attrName>
                                        </p:attrNameLst>
                                      </p:cBhvr>
                                      <p:tavLst>
                                        <p:tav tm="0">
                                          <p:val>
                                            <p:strVal val="#ppt_x"/>
                                          </p:val>
                                        </p:tav>
                                        <p:tav tm="100000">
                                          <p:val>
                                            <p:strVal val="#ppt_x"/>
                                          </p:val>
                                        </p:tav>
                                      </p:tavLst>
                                    </p:anim>
                                    <p:anim calcmode="lin" valueType="num">
                                      <p:cBhvr additive="base">
                                        <p:cTn id="48" dur="250" fill="hold"/>
                                        <p:tgtEl>
                                          <p:spTgt spid="30"/>
                                        </p:tgtEl>
                                        <p:attrNameLst>
                                          <p:attrName>ppt_y</p:attrName>
                                        </p:attrNameLst>
                                      </p:cBhvr>
                                      <p:tavLst>
                                        <p:tav tm="0">
                                          <p:val>
                                            <p:strVal val="1+#ppt_h/2"/>
                                          </p:val>
                                        </p:tav>
                                        <p:tav tm="100000">
                                          <p:val>
                                            <p:strVal val="#ppt_y"/>
                                          </p:val>
                                        </p:tav>
                                      </p:tavLst>
                                    </p:anim>
                                  </p:childTnLst>
                                </p:cTn>
                              </p:par>
                            </p:childTnLst>
                          </p:cTn>
                        </p:par>
                        <p:par>
                          <p:cTn id="49" fill="hold">
                            <p:stCondLst>
                              <p:cond delay="375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75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P spid="25" grpId="0"/>
      <p:bldP spid="26" grpId="0"/>
      <p:bldP spid="27"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4FB1AA6F-F63A-4A35-8D4A-0C16B78BAC38}"/>
              </a:ext>
            </a:extLst>
          </p:cNvPr>
          <p:cNvSpPr txBox="1"/>
          <p:nvPr/>
        </p:nvSpPr>
        <p:spPr>
          <a:xfrm>
            <a:off x="4690525" y="2038702"/>
            <a:ext cx="4158562" cy="802336"/>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rPr>
              <a:t>演讲完毕 谢谢观看</a:t>
            </a:r>
            <a:endParaRPr lang="id-ID" altLang="zh-CN" sz="3600" dirty="0">
              <a:solidFill>
                <a:schemeClr val="tx1">
                  <a:lumMod val="75000"/>
                  <a:lumOff val="25000"/>
                </a:schemeClr>
              </a:solidFill>
              <a:latin typeface="微软雅黑" panose="020B0503020204020204" pitchFamily="34" charset="-122"/>
              <a:ea typeface="微软雅黑" panose="020B0503020204020204" pitchFamily="34" charset="-122"/>
              <a:cs typeface="Clear Sans Light" pitchFamily="34" charset="0"/>
            </a:endParaRPr>
          </a:p>
        </p:txBody>
      </p:sp>
      <p:sp>
        <p:nvSpPr>
          <p:cNvPr id="6" name="TextBox 6">
            <a:extLst>
              <a:ext uri="{FF2B5EF4-FFF2-40B4-BE49-F238E27FC236}">
                <a16:creationId xmlns:a16="http://schemas.microsoft.com/office/drawing/2014/main" id="{9DEE98CE-6C24-4F76-B397-7E45733B455E}"/>
              </a:ext>
            </a:extLst>
          </p:cNvPr>
          <p:cNvSpPr txBox="1">
            <a:spLocks noChangeArrowheads="1"/>
          </p:cNvSpPr>
          <p:nvPr/>
        </p:nvSpPr>
        <p:spPr bwMode="auto">
          <a:xfrm>
            <a:off x="4842357" y="2870030"/>
            <a:ext cx="4129539" cy="276999"/>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eaLnBrk="1" fontAlgn="base" hangingPunct="1">
              <a:buClrTx/>
              <a:buSzTx/>
              <a:buFontTx/>
              <a:buNone/>
            </a:pPr>
            <a:r>
              <a:rPr lang="zh-CN" altLang="en-US" sz="1200" dirty="0">
                <a:solidFill>
                  <a:schemeClr val="tx1">
                    <a:lumMod val="75000"/>
                    <a:lumOff val="25000"/>
                  </a:schemeClr>
                </a:solidFill>
                <a:latin typeface="Verdana" pitchFamily="34" charset="0"/>
              </a:rPr>
              <a:t>动态</a:t>
            </a:r>
            <a:r>
              <a:rPr lang="en-US" altLang="zh-CN" sz="1200" dirty="0">
                <a:solidFill>
                  <a:schemeClr val="tx1">
                    <a:lumMod val="75000"/>
                    <a:lumOff val="25000"/>
                  </a:schemeClr>
                </a:solidFill>
                <a:latin typeface="Verdana" pitchFamily="34" charset="0"/>
              </a:rPr>
              <a:t>PPT/</a:t>
            </a:r>
            <a:r>
              <a:rPr lang="zh-CN" altLang="en-US" sz="1200" dirty="0">
                <a:solidFill>
                  <a:schemeClr val="tx1">
                    <a:lumMod val="75000"/>
                    <a:lumOff val="25000"/>
                  </a:schemeClr>
                </a:solidFill>
                <a:latin typeface="Verdana" pitchFamily="34" charset="0"/>
              </a:rPr>
              <a:t>框架完整</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精美大气</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可以编辑</a:t>
            </a:r>
            <a:r>
              <a:rPr lang="en-US" altLang="zh-CN" sz="1200" dirty="0">
                <a:solidFill>
                  <a:schemeClr val="tx1">
                    <a:lumMod val="75000"/>
                    <a:lumOff val="25000"/>
                  </a:schemeClr>
                </a:solidFill>
                <a:latin typeface="Verdana" pitchFamily="34" charset="0"/>
              </a:rPr>
              <a:t>/</a:t>
            </a:r>
            <a:r>
              <a:rPr lang="zh-CN" altLang="en-US" sz="1200" dirty="0">
                <a:solidFill>
                  <a:schemeClr val="tx1">
                    <a:lumMod val="75000"/>
                    <a:lumOff val="25000"/>
                  </a:schemeClr>
                </a:solidFill>
                <a:latin typeface="Verdana" pitchFamily="34" charset="0"/>
              </a:rPr>
              <a:t>总结计划</a:t>
            </a:r>
            <a:endParaRPr lang="en-US" altLang="zh-CN" sz="1200" dirty="0">
              <a:solidFill>
                <a:schemeClr val="tx1">
                  <a:lumMod val="75000"/>
                  <a:lumOff val="25000"/>
                </a:schemeClr>
              </a:solidFill>
              <a:latin typeface="Verdana" pitchFamily="34" charset="0"/>
            </a:endParaRPr>
          </a:p>
        </p:txBody>
      </p:sp>
      <p:sp>
        <p:nvSpPr>
          <p:cNvPr id="4" name="TextBox 4">
            <a:extLst>
              <a:ext uri="{FF2B5EF4-FFF2-40B4-BE49-F238E27FC236}">
                <a16:creationId xmlns:a16="http://schemas.microsoft.com/office/drawing/2014/main" id="{896BAA56-D72F-497E-AE45-CEF4D015980B}"/>
              </a:ext>
            </a:extLst>
          </p:cNvPr>
          <p:cNvSpPr txBox="1"/>
          <p:nvPr/>
        </p:nvSpPr>
        <p:spPr>
          <a:xfrm>
            <a:off x="4061859" y="1074754"/>
            <a:ext cx="1896565" cy="1152303"/>
          </a:xfrm>
          <a:prstGeom prst="rect">
            <a:avLst/>
          </a:prstGeom>
          <a:noFill/>
        </p:spPr>
        <p:txBody>
          <a:bodyPr wrap="square" lIns="68580" tIns="34290" rIns="68580" bIns="3429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r" eaLnBrk="1" hangingPunct="1">
              <a:lnSpc>
                <a:spcPct val="150000"/>
              </a:lnSpc>
            </a:pPr>
            <a:r>
              <a:rPr lang="en-US" altLang="zh-CN" sz="5400" dirty="0">
                <a:solidFill>
                  <a:schemeClr val="accent2"/>
                </a:solidFill>
                <a:latin typeface="Agency FB" panose="020B0503020202020204" pitchFamily="34" charset="0"/>
              </a:rPr>
              <a:t>2019</a:t>
            </a:r>
            <a:endParaRPr lang="id-ID" altLang="zh-CN" sz="4400" dirty="0">
              <a:solidFill>
                <a:schemeClr val="accent2"/>
              </a:solidFill>
              <a:latin typeface="Agency FB" panose="020B0503020202020204" pitchFamily="34" charset="0"/>
              <a:ea typeface="Clear Sans Light" pitchFamily="34" charset="0"/>
              <a:cs typeface="Clear Sans Light" pitchFamily="34" charset="0"/>
            </a:endParaRPr>
          </a:p>
        </p:txBody>
      </p:sp>
      <p:pic>
        <p:nvPicPr>
          <p:cNvPr id="10" name="图片 9">
            <a:extLst>
              <a:ext uri="{FF2B5EF4-FFF2-40B4-BE49-F238E27FC236}">
                <a16:creationId xmlns:a16="http://schemas.microsoft.com/office/drawing/2014/main" id="{5319AC81-CC21-4792-AC6E-782DE10DEAA1}"/>
              </a:ext>
            </a:extLst>
          </p:cNvPr>
          <p:cNvPicPr>
            <a:picLocks noChangeAspect="1"/>
          </p:cNvPicPr>
          <p:nvPr/>
        </p:nvPicPr>
        <p:blipFill rotWithShape="1">
          <a:blip r:embed="rId3">
            <a:extLst>
              <a:ext uri="{28A0092B-C50C-407E-A947-70E740481C1C}">
                <a14:useLocalDpi xmlns:a14="http://schemas.microsoft.com/office/drawing/2010/main" val="0"/>
              </a:ext>
            </a:extLst>
          </a:blip>
          <a:srcRect l="529"/>
          <a:stretch/>
        </p:blipFill>
        <p:spPr>
          <a:xfrm>
            <a:off x="-702644" y="1422922"/>
            <a:ext cx="5727316" cy="3593506"/>
          </a:xfrm>
          <a:prstGeom prst="rect">
            <a:avLst/>
          </a:prstGeom>
        </p:spPr>
      </p:pic>
      <p:sp>
        <p:nvSpPr>
          <p:cNvPr id="15" name="原创设计师QQ598969553                 _16">
            <a:extLst>
              <a:ext uri="{FF2B5EF4-FFF2-40B4-BE49-F238E27FC236}">
                <a16:creationId xmlns:a16="http://schemas.microsoft.com/office/drawing/2014/main" id="{1E7C847B-61E1-4269-808F-D4652E5C1176}"/>
              </a:ext>
            </a:extLst>
          </p:cNvPr>
          <p:cNvSpPr txBox="1"/>
          <p:nvPr/>
        </p:nvSpPr>
        <p:spPr>
          <a:xfrm>
            <a:off x="4861607" y="3176365"/>
            <a:ext cx="3922420" cy="346249"/>
          </a:xfrm>
          <a:prstGeom prst="rect">
            <a:avLst/>
          </a:prstGeom>
          <a:noFill/>
          <a:effectLst/>
        </p:spPr>
        <p:txBody>
          <a:bodyPr wrap="square" lIns="68580" tIns="34290" rIns="68580" bIns="34290"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原创设计师QQ598969553                 _15">
            <a:extLst>
              <a:ext uri="{FF2B5EF4-FFF2-40B4-BE49-F238E27FC236}">
                <a16:creationId xmlns:a16="http://schemas.microsoft.com/office/drawing/2014/main" id="{0F15C439-5569-45FA-A098-CC90E1588641}"/>
              </a:ext>
            </a:extLst>
          </p:cNvPr>
          <p:cNvSpPr/>
          <p:nvPr/>
        </p:nvSpPr>
        <p:spPr>
          <a:xfrm>
            <a:off x="4868056" y="3629818"/>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80492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52" presetClass="entr" presetSubtype="0" fill="hold" grpId="0"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Scale>
                                      <p:cBhvr>
                                        <p:cTn id="17"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5">
                                            <p:txEl>
                                              <p:pRg st="0" end="0"/>
                                            </p:txEl>
                                          </p:spTgt>
                                        </p:tgtEl>
                                        <p:attrNameLst>
                                          <p:attrName>ppt_x</p:attrName>
                                          <p:attrName>ppt_y</p:attrName>
                                        </p:attrNameLst>
                                      </p:cBhvr>
                                    </p:animMotion>
                                    <p:animEffect transition="in" filter="fade">
                                      <p:cBhvr>
                                        <p:cTn id="19" dur="1000"/>
                                        <p:tgtEl>
                                          <p:spTgt spid="5">
                                            <p:txEl>
                                              <p:pRg st="0" end="0"/>
                                            </p:txEl>
                                          </p:spTgt>
                                        </p:tgtEl>
                                      </p:cBhvr>
                                    </p:animEffect>
                                  </p:childTnLst>
                                </p:cTn>
                              </p:par>
                            </p:childTnLst>
                          </p:cTn>
                        </p:par>
                        <p:par>
                          <p:cTn id="20" fill="hold">
                            <p:stCondLst>
                              <p:cond delay="30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750" fill="hold"/>
                                        <p:tgtEl>
                                          <p:spTgt spid="6"/>
                                        </p:tgtEl>
                                        <p:attrNameLst>
                                          <p:attrName>ppt_w</p:attrName>
                                        </p:attrNameLst>
                                      </p:cBhvr>
                                      <p:tavLst>
                                        <p:tav tm="0">
                                          <p:val>
                                            <p:fltVal val="0"/>
                                          </p:val>
                                        </p:tav>
                                        <p:tav tm="100000">
                                          <p:val>
                                            <p:strVal val="#ppt_w"/>
                                          </p:val>
                                        </p:tav>
                                      </p:tavLst>
                                    </p:anim>
                                    <p:anim calcmode="lin" valueType="num">
                                      <p:cBhvr>
                                        <p:cTn id="24" dur="750" fill="hold"/>
                                        <p:tgtEl>
                                          <p:spTgt spid="6"/>
                                        </p:tgtEl>
                                        <p:attrNameLst>
                                          <p:attrName>ppt_h</p:attrName>
                                        </p:attrNameLst>
                                      </p:cBhvr>
                                      <p:tavLst>
                                        <p:tav tm="0">
                                          <p:val>
                                            <p:fltVal val="0"/>
                                          </p:val>
                                        </p:tav>
                                        <p:tav tm="100000">
                                          <p:val>
                                            <p:strVal val="#ppt_h"/>
                                          </p:val>
                                        </p:tav>
                                      </p:tavLst>
                                    </p:anim>
                                    <p:animEffect transition="in" filter="fade">
                                      <p:cBhvr>
                                        <p:cTn id="25" dur="750"/>
                                        <p:tgtEl>
                                          <p:spTgt spid="6"/>
                                        </p:tgtEl>
                                      </p:cBhvr>
                                    </p:animEffect>
                                  </p:childTnLst>
                                </p:cTn>
                              </p:par>
                            </p:childTnLst>
                          </p:cTn>
                        </p:par>
                        <p:par>
                          <p:cTn id="26" fill="hold">
                            <p:stCondLst>
                              <p:cond delay="375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4250"/>
                            </p:stCondLst>
                            <p:childTnLst>
                              <p:par>
                                <p:cTn id="31" presetID="1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7804" y="844698"/>
            <a:ext cx="3383973" cy="505319"/>
          </a:xfrm>
        </p:spPr>
        <p:txBody>
          <a:bodyPr anchor="t">
            <a:normAutofit fontScale="92500" lnSpcReduction="20000"/>
          </a:bodyPr>
          <a:lstStyle/>
          <a:p>
            <a:r>
              <a:rPr lang="en-US" b="0" dirty="0">
                <a:solidFill>
                  <a:schemeClr val="accent2"/>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17352" y="1482669"/>
            <a:ext cx="4932874" cy="299965"/>
          </a:xfrm>
        </p:spPr>
        <p:txBody>
          <a:bodyPr anchor="t">
            <a:normAutofit fontScale="92500" lnSpcReduction="20000"/>
          </a:bodyPr>
          <a:lstStyle/>
          <a:p>
            <a:r>
              <a:rPr lang="en-US" sz="1800" dirty="0" err="1">
                <a:solidFill>
                  <a:schemeClr val="accent2"/>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2"/>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1007604" y="1963000"/>
            <a:ext cx="7378576" cy="3010448"/>
          </a:xfrm>
        </p:spPr>
        <p:txBody>
          <a:bodyPr anchor="t">
            <a:normAutofit/>
          </a:bodyPr>
          <a:lstStyle/>
          <a:p>
            <a:pPr algn="l">
              <a:spcBef>
                <a:spcPts val="1200"/>
              </a:spcBef>
            </a:pPr>
            <a:r>
              <a:rPr lang="en-US" sz="800" dirty="0" err="1">
                <a:latin typeface="微软雅黑" panose="020B0503020204020204" pitchFamily="34" charset="-122"/>
                <a:ea typeface="微软雅黑" panose="020B0503020204020204" pitchFamily="34" charset="-122"/>
                <a:cs typeface="+mn-ea"/>
                <a:sym typeface="+mn-lt"/>
              </a:rPr>
              <a:t>感谢您下载千图网</a:t>
            </a:r>
            <a:r>
              <a:rPr lang="zh-CN" altLang="en-US" sz="800" dirty="0">
                <a:latin typeface="微软雅黑" panose="020B0503020204020204" pitchFamily="34" charset="-122"/>
                <a:ea typeface="微软雅黑" panose="020B0503020204020204" pitchFamily="34" charset="-122"/>
                <a:cs typeface="+mn-ea"/>
                <a:sym typeface="+mn-lt"/>
              </a:rPr>
              <a:t>原创</a:t>
            </a:r>
            <a:r>
              <a:rPr lang="en-US" altLang="zh-CN" sz="800" dirty="0">
                <a:latin typeface="微软雅黑" panose="020B0503020204020204" pitchFamily="34" charset="-122"/>
                <a:ea typeface="微软雅黑" panose="020B0503020204020204" pitchFamily="34" charset="-122"/>
                <a:cs typeface="+mn-ea"/>
                <a:sym typeface="+mn-lt"/>
              </a:rPr>
              <a:t>PPT</a:t>
            </a:r>
            <a:r>
              <a:rPr lang="zh-CN" altLang="en-US" sz="800" dirty="0">
                <a:latin typeface="微软雅黑" panose="020B0503020204020204" pitchFamily="34" charset="-122"/>
                <a:ea typeface="微软雅黑" panose="020B0503020204020204" pitchFamily="34" charset="-122"/>
                <a:cs typeface="+mn-ea"/>
                <a:sym typeface="+mn-lt"/>
              </a:rPr>
              <a:t>模板</a:t>
            </a:r>
            <a:r>
              <a:rPr lang="en-US" sz="800" dirty="0">
                <a:latin typeface="微软雅黑" panose="020B0503020204020204" pitchFamily="34" charset="-122"/>
                <a:ea typeface="微软雅黑" panose="020B0503020204020204" pitchFamily="34" charset="-122"/>
                <a:cs typeface="+mn-ea"/>
                <a:sym typeface="+mn-lt"/>
              </a:rPr>
              <a:t>，</a:t>
            </a:r>
            <a:r>
              <a:rPr lang="en-US" sz="8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8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8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800" dirty="0">
                <a:latin typeface="微软雅黑" panose="020B0503020204020204" pitchFamily="34" charset="-122"/>
                <a:ea typeface="微软雅黑" panose="020B0503020204020204" pitchFamily="34" charset="-122"/>
                <a:cs typeface="+mn-ea"/>
                <a:sym typeface="+mn-lt"/>
              </a:rPr>
              <a:t>金</a:t>
            </a:r>
            <a:r>
              <a:rPr lang="en-US" sz="8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8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8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8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8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699729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4717" y="2135017"/>
            <a:ext cx="2754086" cy="438582"/>
          </a:xfrm>
          <a:prstGeom prst="rect">
            <a:avLst/>
          </a:prstGeom>
          <a:noFill/>
        </p:spPr>
        <p:txBody>
          <a:bodyPr wrap="square" lIns="68580" tIns="34290" rIns="68580" bIns="34290" rtlCol="0">
            <a:spAutoFit/>
          </a:bodyPr>
          <a:lstStyle/>
          <a:p>
            <a:pPr algn="ctr"/>
            <a:r>
              <a:rPr lang="zh-CN" altLang="en-US" sz="2400" dirty="0">
                <a:solidFill>
                  <a:schemeClr val="accent3"/>
                </a:solidFill>
                <a:latin typeface="微软雅黑" pitchFamily="34" charset="-122"/>
                <a:ea typeface="微软雅黑" pitchFamily="34" charset="-122"/>
                <a:sym typeface="Arial" panose="020B0604020202020204" pitchFamily="34" charset="0"/>
              </a:rPr>
              <a:t>年度工作概述</a:t>
            </a:r>
            <a:endParaRPr lang="en-US" altLang="zh-CN" sz="2400" dirty="0">
              <a:solidFill>
                <a:schemeClr val="accent3"/>
              </a:solidFill>
              <a:latin typeface="微软雅黑" pitchFamily="34" charset="-122"/>
              <a:ea typeface="微软雅黑" pitchFamily="34" charset="-122"/>
              <a:sym typeface="Arial" panose="020B0604020202020204" pitchFamily="34" charset="0"/>
            </a:endParaRPr>
          </a:p>
        </p:txBody>
      </p:sp>
      <p:sp>
        <p:nvSpPr>
          <p:cNvPr id="7" name="TextBox 89"/>
          <p:cNvSpPr txBox="1"/>
          <p:nvPr/>
        </p:nvSpPr>
        <p:spPr>
          <a:xfrm>
            <a:off x="2897982" y="2769235"/>
            <a:ext cx="3420380" cy="460126"/>
          </a:xfrm>
          <a:prstGeom prst="rect">
            <a:avLst/>
          </a:prstGeom>
          <a:noFill/>
        </p:spPr>
        <p:txBody>
          <a:bodyPr wrap="square" lIns="68580" tIns="34290" rIns="68580" bIns="34290" rtlCol="0">
            <a:spAutoFit/>
          </a:bodyPr>
          <a:lstStyle/>
          <a:p>
            <a:pPr>
              <a:lnSpc>
                <a:spcPct val="150000"/>
              </a:lnSpc>
            </a:pPr>
            <a:r>
              <a:rPr lang="zh-CN" altLang="en-US" sz="900" dirty="0">
                <a:solidFill>
                  <a:schemeClr val="tx1">
                    <a:lumMod val="65000"/>
                    <a:lumOff val="35000"/>
                  </a:schemeClr>
                </a:solidFill>
                <a:latin typeface="微软雅黑" pitchFamily="34" charset="-122"/>
                <a:ea typeface="微软雅黑"/>
              </a:rPr>
              <a:t>您的内容打在这里，或者通过复制您的文本后，在此框中选择粘贴，并选择只保留文字；</a:t>
            </a:r>
            <a:endParaRPr lang="zh-CN" altLang="en-US" sz="900" dirty="0">
              <a:solidFill>
                <a:schemeClr val="tx1">
                  <a:lumMod val="65000"/>
                  <a:lumOff val="35000"/>
                </a:schemeClr>
              </a:solidFill>
              <a:latin typeface="华文细黑" panose="02010600040101010101" pitchFamily="2" charset="-122"/>
              <a:ea typeface="微软雅黑"/>
            </a:endParaRPr>
          </a:p>
        </p:txBody>
      </p:sp>
      <p:grpSp>
        <p:nvGrpSpPr>
          <p:cNvPr id="9" name="组合 8">
            <a:extLst>
              <a:ext uri="{FF2B5EF4-FFF2-40B4-BE49-F238E27FC236}">
                <a16:creationId xmlns:a16="http://schemas.microsoft.com/office/drawing/2014/main" id="{3A58B873-720F-4DF2-9950-A98EA6D978E9}"/>
              </a:ext>
            </a:extLst>
          </p:cNvPr>
          <p:cNvGrpSpPr/>
          <p:nvPr/>
        </p:nvGrpSpPr>
        <p:grpSpPr>
          <a:xfrm>
            <a:off x="1543164" y="1970575"/>
            <a:ext cx="1354818" cy="1354818"/>
            <a:chOff x="3029144" y="1491630"/>
            <a:chExt cx="1584176" cy="1584176"/>
          </a:xfrm>
          <a:solidFill>
            <a:schemeClr val="accent2"/>
          </a:solidFill>
        </p:grpSpPr>
        <p:sp>
          <p:nvSpPr>
            <p:cNvPr id="10" name="菱形 9">
              <a:extLst>
                <a:ext uri="{FF2B5EF4-FFF2-40B4-BE49-F238E27FC236}">
                  <a16:creationId xmlns:a16="http://schemas.microsoft.com/office/drawing/2014/main" id="{A8C19E7A-E000-4BE0-ABF9-63BFC224AC48}"/>
                </a:ext>
              </a:extLst>
            </p:cNvPr>
            <p:cNvSpPr/>
            <p:nvPr/>
          </p:nvSpPr>
          <p:spPr>
            <a:xfrm>
              <a:off x="3029144"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64">
              <a:extLst>
                <a:ext uri="{FF2B5EF4-FFF2-40B4-BE49-F238E27FC236}">
                  <a16:creationId xmlns:a16="http://schemas.microsoft.com/office/drawing/2014/main" id="{77A29297-74C1-4D7D-BBED-AB739E5D3B60}"/>
                </a:ext>
              </a:extLst>
            </p:cNvPr>
            <p:cNvSpPr txBox="1"/>
            <p:nvPr/>
          </p:nvSpPr>
          <p:spPr>
            <a:xfrm flipH="1">
              <a:off x="3184523" y="2103778"/>
              <a:ext cx="1216396" cy="395868"/>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01</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a:extLst>
              <a:ext uri="{FF2B5EF4-FFF2-40B4-BE49-F238E27FC236}">
                <a16:creationId xmlns:a16="http://schemas.microsoft.com/office/drawing/2014/main" id="{E5F931BD-FD16-4513-97D6-1C9DE42B81C0}"/>
              </a:ext>
            </a:extLst>
          </p:cNvPr>
          <p:cNvCxnSpPr/>
          <p:nvPr/>
        </p:nvCxnSpPr>
        <p:spPr>
          <a:xfrm>
            <a:off x="2897983" y="2647984"/>
            <a:ext cx="2240151"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F1BD904E-0C5D-4960-972A-97607EB96F1D}"/>
              </a:ext>
            </a:extLst>
          </p:cNvPr>
          <p:cNvPicPr>
            <a:picLocks noChangeAspect="1"/>
          </p:cNvPicPr>
          <p:nvPr/>
        </p:nvPicPr>
        <p:blipFill rotWithShape="1">
          <a:blip r:embed="rId3">
            <a:extLst>
              <a:ext uri="{28A0092B-C50C-407E-A947-70E740481C1C}">
                <a14:useLocalDpi xmlns:a14="http://schemas.microsoft.com/office/drawing/2010/main" val="0"/>
              </a:ext>
            </a:extLst>
          </a:blip>
          <a:srcRect l="529"/>
          <a:stretch/>
        </p:blipFill>
        <p:spPr>
          <a:xfrm>
            <a:off x="5535382" y="1270891"/>
            <a:ext cx="4776109" cy="2996688"/>
          </a:xfrm>
          <a:prstGeom prst="rect">
            <a:avLst/>
          </a:prstGeom>
        </p:spPr>
      </p:pic>
    </p:spTree>
    <p:extLst>
      <p:ext uri="{BB962C8B-B14F-4D97-AF65-F5344CB8AC3E}">
        <p14:creationId xmlns:p14="http://schemas.microsoft.com/office/powerpoint/2010/main" val="7166434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U-Turn Arrow 79"/>
          <p:cNvSpPr/>
          <p:nvPr/>
        </p:nvSpPr>
        <p:spPr>
          <a:xfrm rot="16200000" flipV="1">
            <a:off x="5548921" y="1393141"/>
            <a:ext cx="688723" cy="2126083"/>
          </a:xfrm>
          <a:prstGeom prst="uturnArrow">
            <a:avLst>
              <a:gd name="adj1" fmla="val 11268"/>
              <a:gd name="adj2" fmla="val 25000"/>
              <a:gd name="adj3" fmla="val 0"/>
              <a:gd name="adj4" fmla="val 40317"/>
              <a:gd name="adj5"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20000"/>
              </a:lnSpc>
            </a:pPr>
            <a:endParaRPr 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U-Turn Arrow 83"/>
          <p:cNvSpPr/>
          <p:nvPr/>
        </p:nvSpPr>
        <p:spPr>
          <a:xfrm rot="5400000" flipV="1">
            <a:off x="2236198" y="951579"/>
            <a:ext cx="688721" cy="2126077"/>
          </a:xfrm>
          <a:prstGeom prst="uturnArrow">
            <a:avLst>
              <a:gd name="adj1" fmla="val 11268"/>
              <a:gd name="adj2" fmla="val 25000"/>
              <a:gd name="adj3" fmla="val 0"/>
              <a:gd name="adj4" fmla="val 40317"/>
              <a:gd name="adj5"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20000"/>
              </a:lnSpc>
            </a:pPr>
            <a:endParaRPr 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U-Turn Arrow 84"/>
          <p:cNvSpPr/>
          <p:nvPr/>
        </p:nvSpPr>
        <p:spPr>
          <a:xfrm rot="5400000" flipV="1">
            <a:off x="2263304" y="2014071"/>
            <a:ext cx="688721" cy="2126077"/>
          </a:xfrm>
          <a:prstGeom prst="uturnArrow">
            <a:avLst>
              <a:gd name="adj1" fmla="val 11268"/>
              <a:gd name="adj2" fmla="val 25000"/>
              <a:gd name="adj3" fmla="val 0"/>
              <a:gd name="adj4" fmla="val 40317"/>
              <a:gd name="adj5"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20000"/>
              </a:lnSpc>
            </a:pPr>
            <a:endParaRPr 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U-Turn Arrow 85"/>
          <p:cNvSpPr/>
          <p:nvPr/>
        </p:nvSpPr>
        <p:spPr>
          <a:xfrm rot="16200000" flipV="1">
            <a:off x="5543402" y="2357920"/>
            <a:ext cx="688723" cy="2126083"/>
          </a:xfrm>
          <a:prstGeom prst="uturnArrow">
            <a:avLst>
              <a:gd name="adj1" fmla="val 11268"/>
              <a:gd name="adj2" fmla="val 25000"/>
              <a:gd name="adj3" fmla="val 0"/>
              <a:gd name="adj4" fmla="val 40317"/>
              <a:gd name="adj5"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20000"/>
              </a:lnSpc>
            </a:pPr>
            <a:endParaRPr 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Group 117"/>
          <p:cNvGrpSpPr/>
          <p:nvPr/>
        </p:nvGrpSpPr>
        <p:grpSpPr>
          <a:xfrm>
            <a:off x="3643597" y="2023319"/>
            <a:ext cx="1186650" cy="370499"/>
            <a:chOff x="3657600" y="1978993"/>
            <a:chExt cx="1828800" cy="570785"/>
          </a:xfrm>
        </p:grpSpPr>
        <p:sp>
          <p:nvSpPr>
            <p:cNvPr id="115" name="Rounded Rectangle 114"/>
            <p:cNvSpPr/>
            <p:nvPr/>
          </p:nvSpPr>
          <p:spPr bwMode="auto">
            <a:xfrm>
              <a:off x="3657600" y="1978993"/>
              <a:ext cx="1828800" cy="530519"/>
            </a:xfrm>
            <a:prstGeom prst="roundRect">
              <a:avLst/>
            </a:prstGeom>
            <a:solidFill>
              <a:schemeClr val="accent1"/>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endParaRPr 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Rounded Rectangle 87"/>
            <p:cNvSpPr/>
            <p:nvPr/>
          </p:nvSpPr>
          <p:spPr bwMode="auto">
            <a:xfrm>
              <a:off x="3657600" y="2019259"/>
              <a:ext cx="1828800" cy="530519"/>
            </a:xfrm>
            <a:prstGeom prst="roundRect">
              <a:avLst/>
            </a:prstGeom>
            <a:solidFill>
              <a:schemeClr val="accent2"/>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118"/>
          <p:cNvGrpSpPr/>
          <p:nvPr/>
        </p:nvGrpSpPr>
        <p:grpSpPr>
          <a:xfrm>
            <a:off x="3658989" y="2601200"/>
            <a:ext cx="1186650" cy="370499"/>
            <a:chOff x="3657600" y="2716743"/>
            <a:chExt cx="1828800" cy="570785"/>
          </a:xfrm>
        </p:grpSpPr>
        <p:sp>
          <p:nvSpPr>
            <p:cNvPr id="116" name="Rounded Rectangle 115"/>
            <p:cNvSpPr/>
            <p:nvPr/>
          </p:nvSpPr>
          <p:spPr bwMode="auto">
            <a:xfrm>
              <a:off x="3657600" y="2716743"/>
              <a:ext cx="1828800" cy="530519"/>
            </a:xfrm>
            <a:prstGeom prst="roundRect">
              <a:avLst/>
            </a:prstGeom>
            <a:solidFill>
              <a:schemeClr val="accent2"/>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endParaRPr 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Rounded Rectangle 88"/>
            <p:cNvSpPr/>
            <p:nvPr/>
          </p:nvSpPr>
          <p:spPr bwMode="auto">
            <a:xfrm>
              <a:off x="3657600" y="2757009"/>
              <a:ext cx="1828800" cy="530519"/>
            </a:xfrm>
            <a:prstGeom prst="roundRect">
              <a:avLst/>
            </a:prstGeom>
            <a:solidFill>
              <a:schemeClr val="accent3"/>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119"/>
          <p:cNvGrpSpPr/>
          <p:nvPr/>
        </p:nvGrpSpPr>
        <p:grpSpPr>
          <a:xfrm>
            <a:off x="3638072" y="3076600"/>
            <a:ext cx="1186650" cy="370499"/>
            <a:chOff x="3657600" y="3454494"/>
            <a:chExt cx="1828800" cy="570785"/>
          </a:xfrm>
        </p:grpSpPr>
        <p:sp>
          <p:nvSpPr>
            <p:cNvPr id="117" name="Rounded Rectangle 116"/>
            <p:cNvSpPr/>
            <p:nvPr/>
          </p:nvSpPr>
          <p:spPr bwMode="auto">
            <a:xfrm>
              <a:off x="3657600" y="3454494"/>
              <a:ext cx="1828800" cy="530519"/>
            </a:xfrm>
            <a:prstGeom prst="roundRect">
              <a:avLst/>
            </a:prstGeom>
            <a:solidFill>
              <a:schemeClr val="accent3"/>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endParaRPr 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Rounded Rectangle 89"/>
            <p:cNvSpPr/>
            <p:nvPr/>
          </p:nvSpPr>
          <p:spPr bwMode="auto">
            <a:xfrm>
              <a:off x="3657600" y="3494760"/>
              <a:ext cx="1828800" cy="530519"/>
            </a:xfrm>
            <a:prstGeom prst="roundRect">
              <a:avLst/>
            </a:prstGeom>
            <a:solidFill>
              <a:schemeClr val="accent4"/>
            </a:solidFill>
            <a:ln w="9525">
              <a:noFill/>
              <a:round/>
              <a:headEnd/>
              <a:tailEnd/>
            </a:ln>
          </p:spPr>
          <p:txBody>
            <a:bodyPr vert="horz" wrap="square" lIns="128580" tIns="64290" rIns="128580" bIns="64290" numCol="1" rtlCol="0" anchor="ctr" anchorCtr="0" compatLnSpc="1">
              <a:prstTxWarp prst="textNoShape">
                <a:avLst/>
              </a:prstTxWarp>
            </a:bodyPr>
            <a:lstStyle/>
            <a:p>
              <a:pPr algn="ctr">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90"/>
          <p:cNvGrpSpPr/>
          <p:nvPr/>
        </p:nvGrpSpPr>
        <p:grpSpPr>
          <a:xfrm>
            <a:off x="4514002" y="3544652"/>
            <a:ext cx="346030" cy="346153"/>
            <a:chOff x="618873" y="1239440"/>
            <a:chExt cx="650476" cy="650470"/>
          </a:xfrm>
        </p:grpSpPr>
        <p:sp>
          <p:nvSpPr>
            <p:cNvPr id="92" name="Oval 91"/>
            <p:cNvSpPr/>
            <p:nvPr/>
          </p:nvSpPr>
          <p:spPr>
            <a:xfrm>
              <a:off x="618873" y="1239440"/>
              <a:ext cx="650476" cy="650470"/>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93"/>
          <p:cNvGrpSpPr/>
          <p:nvPr/>
        </p:nvGrpSpPr>
        <p:grpSpPr>
          <a:xfrm rot="10800000">
            <a:off x="3590428" y="1475778"/>
            <a:ext cx="346030" cy="346153"/>
            <a:chOff x="618873" y="1239440"/>
            <a:chExt cx="650476" cy="650470"/>
          </a:xfrm>
        </p:grpSpPr>
        <p:sp>
          <p:nvSpPr>
            <p:cNvPr id="95" name="Oval 94"/>
            <p:cNvSpPr/>
            <p:nvPr/>
          </p:nvSpPr>
          <p:spPr>
            <a:xfrm>
              <a:off x="618873" y="1239440"/>
              <a:ext cx="650476" cy="65047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38"/>
            <p:cNvSpPr>
              <a:spLocks noEditPoints="1"/>
            </p:cNvSpPr>
            <p:nvPr/>
          </p:nvSpPr>
          <p:spPr bwMode="auto">
            <a:xfrm rot="16200000">
              <a:off x="736069" y="1356633"/>
              <a:ext cx="416084" cy="416084"/>
            </a:xfrm>
            <a:custGeom>
              <a:avLst/>
              <a:gdLst/>
              <a:ahLst/>
              <a:cxnLst>
                <a:cxn ang="0">
                  <a:pos x="31" y="62"/>
                </a:cxn>
                <a:cxn ang="0">
                  <a:pos x="0" y="31"/>
                </a:cxn>
                <a:cxn ang="0">
                  <a:pos x="31" y="0"/>
                </a:cxn>
                <a:cxn ang="0">
                  <a:pos x="62" y="31"/>
                </a:cxn>
                <a:cxn ang="0">
                  <a:pos x="31" y="62"/>
                </a:cxn>
                <a:cxn ang="0">
                  <a:pos x="51" y="30"/>
                </a:cxn>
                <a:cxn ang="0">
                  <a:pos x="48" y="26"/>
                </a:cxn>
                <a:cxn ang="0">
                  <a:pos x="46" y="25"/>
                </a:cxn>
                <a:cxn ang="0">
                  <a:pos x="44" y="26"/>
                </a:cxn>
                <a:cxn ang="0">
                  <a:pos x="36" y="33"/>
                </a:cxn>
                <a:cxn ang="0">
                  <a:pos x="36" y="13"/>
                </a:cxn>
                <a:cxn ang="0">
                  <a:pos x="34" y="11"/>
                </a:cxn>
                <a:cxn ang="0">
                  <a:pos x="29" y="11"/>
                </a:cxn>
                <a:cxn ang="0">
                  <a:pos x="26" y="13"/>
                </a:cxn>
                <a:cxn ang="0">
                  <a:pos x="26" y="33"/>
                </a:cxn>
                <a:cxn ang="0">
                  <a:pos x="19" y="26"/>
                </a:cxn>
                <a:cxn ang="0">
                  <a:pos x="17" y="25"/>
                </a:cxn>
                <a:cxn ang="0">
                  <a:pos x="15" y="26"/>
                </a:cxn>
                <a:cxn ang="0">
                  <a:pos x="11" y="30"/>
                </a:cxn>
                <a:cxn ang="0">
                  <a:pos x="11" y="31"/>
                </a:cxn>
                <a:cxn ang="0">
                  <a:pos x="11" y="33"/>
                </a:cxn>
                <a:cxn ang="0">
                  <a:pos x="26" y="48"/>
                </a:cxn>
                <a:cxn ang="0">
                  <a:pos x="30" y="51"/>
                </a:cxn>
                <a:cxn ang="0">
                  <a:pos x="31" y="52"/>
                </a:cxn>
                <a:cxn ang="0">
                  <a:pos x="33" y="51"/>
                </a:cxn>
                <a:cxn ang="0">
                  <a:pos x="37" y="48"/>
                </a:cxn>
                <a:cxn ang="0">
                  <a:pos x="51" y="33"/>
                </a:cxn>
                <a:cxn ang="0">
                  <a:pos x="52" y="31"/>
                </a:cxn>
                <a:cxn ang="0">
                  <a:pos x="51" y="30"/>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Group 58"/>
          <p:cNvGrpSpPr/>
          <p:nvPr/>
        </p:nvGrpSpPr>
        <p:grpSpPr>
          <a:xfrm>
            <a:off x="2007127" y="1817040"/>
            <a:ext cx="1476952" cy="215444"/>
            <a:chOff x="7174424" y="1628035"/>
            <a:chExt cx="2276195" cy="331908"/>
          </a:xfrm>
        </p:grpSpPr>
        <p:sp>
          <p:nvSpPr>
            <p:cNvPr id="110" name="TextBox 109"/>
            <p:cNvSpPr txBox="1"/>
            <p:nvPr/>
          </p:nvSpPr>
          <p:spPr>
            <a:xfrm>
              <a:off x="7174424" y="1671085"/>
              <a:ext cx="2276195" cy="206652"/>
            </a:xfrm>
            <a:prstGeom prst="rect">
              <a:avLst/>
            </a:prstGeom>
            <a:noFill/>
          </p:spPr>
          <p:txBody>
            <a:bodyPr wrap="square" lIns="0" tIns="0" rIns="0" bIns="0" rtlCol="0">
              <a:spAutoFit/>
            </a:bodyPr>
            <a:lstStyle/>
            <a:p>
              <a:pPr algn="just">
                <a:lnSpc>
                  <a:spcPct val="120000"/>
                </a:lnSpc>
                <a:defRPr sz="1800">
                  <a:solidFill>
                    <a:srgbClr val="000000"/>
                  </a:solidFill>
                </a:defRPr>
              </a:pP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Rectangle 110"/>
            <p:cNvSpPr/>
            <p:nvPr/>
          </p:nvSpPr>
          <p:spPr>
            <a:xfrm>
              <a:off x="7174424" y="1628035"/>
              <a:ext cx="1566882" cy="331908"/>
            </a:xfrm>
            <a:prstGeom prst="rect">
              <a:avLst/>
            </a:prstGeom>
          </p:spPr>
          <p:txBody>
            <a:bodyPr wrap="square" lIns="0" tIns="0" rIns="0" bIns="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p>
          </p:txBody>
        </p:sp>
      </p:grpSp>
      <p:grpSp>
        <p:nvGrpSpPr>
          <p:cNvPr id="8" name="Group 58"/>
          <p:cNvGrpSpPr/>
          <p:nvPr/>
        </p:nvGrpSpPr>
        <p:grpSpPr>
          <a:xfrm>
            <a:off x="5366128" y="2393104"/>
            <a:ext cx="1476952" cy="216981"/>
            <a:chOff x="7174424" y="1559958"/>
            <a:chExt cx="2276195" cy="334277"/>
          </a:xfrm>
        </p:grpSpPr>
        <p:sp>
          <p:nvSpPr>
            <p:cNvPr id="40" name="TextBox 109"/>
            <p:cNvSpPr txBox="1"/>
            <p:nvPr/>
          </p:nvSpPr>
          <p:spPr>
            <a:xfrm>
              <a:off x="7174424" y="1687583"/>
              <a:ext cx="2276195" cy="206652"/>
            </a:xfrm>
            <a:prstGeom prst="rect">
              <a:avLst/>
            </a:prstGeom>
            <a:noFill/>
          </p:spPr>
          <p:txBody>
            <a:bodyPr wrap="square" lIns="0" tIns="0" rIns="0" bIns="0" rtlCol="0">
              <a:spAutoFit/>
            </a:bodyPr>
            <a:lstStyle/>
            <a:p>
              <a:pPr algn="just">
                <a:lnSpc>
                  <a:spcPct val="120000"/>
                </a:lnSpc>
                <a:defRPr sz="1800">
                  <a:solidFill>
                    <a:srgbClr val="000000"/>
                  </a:solidFill>
                </a:defRPr>
              </a:pP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110"/>
            <p:cNvSpPr/>
            <p:nvPr/>
          </p:nvSpPr>
          <p:spPr>
            <a:xfrm>
              <a:off x="7174424" y="1559958"/>
              <a:ext cx="2105375" cy="331909"/>
            </a:xfrm>
            <a:prstGeom prst="rect">
              <a:avLst/>
            </a:prstGeom>
          </p:spPr>
          <p:txBody>
            <a:bodyPr wrap="square" lIns="0" tIns="0" rIns="0" bIns="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p>
          </p:txBody>
        </p:sp>
      </p:grpSp>
      <p:grpSp>
        <p:nvGrpSpPr>
          <p:cNvPr id="9" name="Group 58"/>
          <p:cNvGrpSpPr/>
          <p:nvPr/>
        </p:nvGrpSpPr>
        <p:grpSpPr>
          <a:xfrm>
            <a:off x="2047503" y="2871678"/>
            <a:ext cx="1476952" cy="240926"/>
            <a:chOff x="7174424" y="1677540"/>
            <a:chExt cx="2276195" cy="371165"/>
          </a:xfrm>
        </p:grpSpPr>
        <p:sp>
          <p:nvSpPr>
            <p:cNvPr id="43" name="TextBox 109"/>
            <p:cNvSpPr txBox="1"/>
            <p:nvPr/>
          </p:nvSpPr>
          <p:spPr>
            <a:xfrm>
              <a:off x="7174424" y="1677540"/>
              <a:ext cx="2276195" cy="206652"/>
            </a:xfrm>
            <a:prstGeom prst="rect">
              <a:avLst/>
            </a:prstGeom>
            <a:noFill/>
          </p:spPr>
          <p:txBody>
            <a:bodyPr wrap="square" lIns="0" tIns="0" rIns="0" bIns="0" rtlCol="0">
              <a:spAutoFit/>
            </a:bodyPr>
            <a:lstStyle/>
            <a:p>
              <a:pPr algn="just">
                <a:lnSpc>
                  <a:spcPct val="120000"/>
                </a:lnSpc>
                <a:defRPr sz="1800">
                  <a:solidFill>
                    <a:srgbClr val="000000"/>
                  </a:solidFill>
                </a:defRPr>
              </a:pP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110"/>
            <p:cNvSpPr/>
            <p:nvPr/>
          </p:nvSpPr>
          <p:spPr>
            <a:xfrm>
              <a:off x="7174424" y="1716797"/>
              <a:ext cx="1338195" cy="331908"/>
            </a:xfrm>
            <a:prstGeom prst="rect">
              <a:avLst/>
            </a:prstGeom>
          </p:spPr>
          <p:txBody>
            <a:bodyPr wrap="square" lIns="0" tIns="0" rIns="0" bIns="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p>
          </p:txBody>
        </p:sp>
      </p:grpSp>
      <p:grpSp>
        <p:nvGrpSpPr>
          <p:cNvPr id="10" name="Group 58"/>
          <p:cNvGrpSpPr/>
          <p:nvPr/>
        </p:nvGrpSpPr>
        <p:grpSpPr>
          <a:xfrm>
            <a:off x="5044552" y="3401218"/>
            <a:ext cx="2120103" cy="215444"/>
            <a:chOff x="6564629" y="1569746"/>
            <a:chExt cx="3267385" cy="331909"/>
          </a:xfrm>
        </p:grpSpPr>
        <p:sp>
          <p:nvSpPr>
            <p:cNvPr id="46" name="TextBox 109"/>
            <p:cNvSpPr txBox="1"/>
            <p:nvPr/>
          </p:nvSpPr>
          <p:spPr>
            <a:xfrm>
              <a:off x="6564629" y="1675221"/>
              <a:ext cx="3267385" cy="206653"/>
            </a:xfrm>
            <a:prstGeom prst="rect">
              <a:avLst/>
            </a:prstGeom>
            <a:noFill/>
          </p:spPr>
          <p:txBody>
            <a:bodyPr wrap="square" lIns="0" tIns="0" rIns="0" bIns="0" rtlCol="0">
              <a:spAutoFit/>
            </a:bodyPr>
            <a:lstStyle/>
            <a:p>
              <a:pPr algn="just">
                <a:lnSpc>
                  <a:spcPct val="120000"/>
                </a:lnSpc>
                <a:defRPr sz="1800">
                  <a:solidFill>
                    <a:srgbClr val="000000"/>
                  </a:solidFill>
                </a:defRPr>
              </a:pP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Rectangle 110"/>
            <p:cNvSpPr/>
            <p:nvPr/>
          </p:nvSpPr>
          <p:spPr>
            <a:xfrm>
              <a:off x="7174423" y="1569746"/>
              <a:ext cx="1436302" cy="331909"/>
            </a:xfrm>
            <a:prstGeom prst="rect">
              <a:avLst/>
            </a:prstGeom>
          </p:spPr>
          <p:txBody>
            <a:bodyPr wrap="square" lIns="0" tIns="0" rIns="0" bIns="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p>
          </p:txBody>
        </p:sp>
      </p:grpSp>
    </p:spTree>
    <p:extLst>
      <p:ext uri="{BB962C8B-B14F-4D97-AF65-F5344CB8AC3E}">
        <p14:creationId xmlns:p14="http://schemas.microsoft.com/office/powerpoint/2010/main" val="9908143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right)">
                                      <p:cBhvr>
                                        <p:cTn id="27" dur="500"/>
                                        <p:tgtEl>
                                          <p:spTgt spid="80"/>
                                        </p:tgtEl>
                                      </p:cBhvr>
                                    </p:animEffect>
                                  </p:childTnLst>
                                </p:cTn>
                              </p:par>
                            </p:childTnLst>
                          </p:cTn>
                        </p:par>
                        <p:par>
                          <p:cTn id="28" fill="hold">
                            <p:stCondLst>
                              <p:cond delay="2500"/>
                            </p:stCondLst>
                            <p:childTnLst>
                              <p:par>
                                <p:cTn id="29" presetID="53"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left)">
                                      <p:cBhvr>
                                        <p:cTn id="41" dur="500"/>
                                        <p:tgtEl>
                                          <p:spTgt spid="85"/>
                                        </p:tgtEl>
                                      </p:cBhvr>
                                    </p:animEffect>
                                  </p:childTnLst>
                                </p:cTn>
                              </p:par>
                            </p:childTnLst>
                          </p:cTn>
                        </p:par>
                        <p:par>
                          <p:cTn id="42" fill="hold">
                            <p:stCondLst>
                              <p:cond delay="4000"/>
                            </p:stCondLst>
                            <p:childTnLst>
                              <p:par>
                                <p:cTn id="43" presetID="53"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par>
                          <p:cTn id="52" fill="hold">
                            <p:stCondLst>
                              <p:cond delay="5000"/>
                            </p:stCondLst>
                            <p:childTnLst>
                              <p:par>
                                <p:cTn id="53" presetID="22" presetClass="entr" presetSubtype="2" fill="hold" grpId="0"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right)">
                                      <p:cBhvr>
                                        <p:cTn id="55" dur="500"/>
                                        <p:tgtEl>
                                          <p:spTgt spid="86"/>
                                        </p:tgtEl>
                                      </p:cBhvr>
                                    </p:animEffect>
                                  </p:childTnLst>
                                </p:cTn>
                              </p:par>
                            </p:childTnLst>
                          </p:cTn>
                        </p:par>
                        <p:par>
                          <p:cTn id="56" fill="hold">
                            <p:stCondLst>
                              <p:cond delay="5500"/>
                            </p:stCondLst>
                            <p:childTnLst>
                              <p:par>
                                <p:cTn id="57" presetID="53" presetClass="entr" presetSubtype="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4" grpId="0" animBg="1"/>
      <p:bldP spid="85" grpId="0" animBg="1"/>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27"/>
          <p:cNvSpPr/>
          <p:nvPr/>
        </p:nvSpPr>
        <p:spPr>
          <a:xfrm>
            <a:off x="3781170" y="1402129"/>
            <a:ext cx="1001062" cy="1178498"/>
          </a:xfrm>
          <a:custGeom>
            <a:avLst/>
            <a:gdLst/>
            <a:ahLst/>
            <a:cxnLst>
              <a:cxn ang="0">
                <a:pos x="wd2" y="hd2"/>
              </a:cxn>
              <a:cxn ang="5400000">
                <a:pos x="wd2" y="hd2"/>
              </a:cxn>
              <a:cxn ang="10800000">
                <a:pos x="wd2" y="hd2"/>
              </a:cxn>
              <a:cxn ang="16200000">
                <a:pos x="wd2" y="hd2"/>
              </a:cxn>
            </a:cxnLst>
            <a:rect l="0" t="0" r="r" b="b"/>
            <a:pathLst>
              <a:path w="21483" h="21600" extrusionOk="0">
                <a:moveTo>
                  <a:pt x="18505" y="14572"/>
                </a:moveTo>
                <a:cubicBezTo>
                  <a:pt x="18974" y="14572"/>
                  <a:pt x="19549" y="14855"/>
                  <a:pt x="19783" y="15202"/>
                </a:cubicBezTo>
                <a:lnTo>
                  <a:pt x="21307" y="17456"/>
                </a:lnTo>
                <a:cubicBezTo>
                  <a:pt x="21541" y="17802"/>
                  <a:pt x="21541" y="18369"/>
                  <a:pt x="21307" y="18716"/>
                </a:cubicBezTo>
                <a:lnTo>
                  <a:pt x="19783" y="20970"/>
                </a:lnTo>
                <a:cubicBezTo>
                  <a:pt x="19549" y="21317"/>
                  <a:pt x="18974" y="21600"/>
                  <a:pt x="18505" y="21600"/>
                </a:cubicBezTo>
                <a:lnTo>
                  <a:pt x="15458" y="21600"/>
                </a:lnTo>
                <a:cubicBezTo>
                  <a:pt x="14989" y="21600"/>
                  <a:pt x="14414" y="21317"/>
                  <a:pt x="14180" y="20970"/>
                </a:cubicBezTo>
                <a:lnTo>
                  <a:pt x="12656" y="18716"/>
                </a:lnTo>
                <a:cubicBezTo>
                  <a:pt x="12422" y="18369"/>
                  <a:pt x="12422" y="17802"/>
                  <a:pt x="12656" y="17456"/>
                </a:cubicBezTo>
                <a:lnTo>
                  <a:pt x="13507" y="16198"/>
                </a:lnTo>
                <a:cubicBezTo>
                  <a:pt x="13741" y="15852"/>
                  <a:pt x="13741" y="15285"/>
                  <a:pt x="13506" y="14939"/>
                </a:cubicBezTo>
                <a:lnTo>
                  <a:pt x="13336" y="14686"/>
                </a:lnTo>
                <a:cubicBezTo>
                  <a:pt x="13102" y="14340"/>
                  <a:pt x="12527" y="14056"/>
                  <a:pt x="12059" y="14056"/>
                </a:cubicBezTo>
                <a:lnTo>
                  <a:pt x="5352" y="14056"/>
                </a:lnTo>
                <a:cubicBezTo>
                  <a:pt x="4884" y="14056"/>
                  <a:pt x="4309" y="13773"/>
                  <a:pt x="4075" y="13426"/>
                </a:cubicBezTo>
                <a:lnTo>
                  <a:pt x="175" y="7658"/>
                </a:lnTo>
                <a:cubicBezTo>
                  <a:pt x="-59" y="7312"/>
                  <a:pt x="-59" y="6745"/>
                  <a:pt x="175" y="6398"/>
                </a:cubicBezTo>
                <a:lnTo>
                  <a:pt x="4075" y="630"/>
                </a:lnTo>
                <a:cubicBezTo>
                  <a:pt x="4309" y="283"/>
                  <a:pt x="4884" y="0"/>
                  <a:pt x="5352" y="0"/>
                </a:cubicBezTo>
                <a:lnTo>
                  <a:pt x="13151" y="0"/>
                </a:lnTo>
                <a:cubicBezTo>
                  <a:pt x="13619" y="0"/>
                  <a:pt x="14194" y="283"/>
                  <a:pt x="14429" y="630"/>
                </a:cubicBezTo>
                <a:lnTo>
                  <a:pt x="18328" y="6398"/>
                </a:lnTo>
                <a:cubicBezTo>
                  <a:pt x="18562" y="6745"/>
                  <a:pt x="18562" y="7312"/>
                  <a:pt x="18328" y="7658"/>
                </a:cubicBezTo>
                <a:lnTo>
                  <a:pt x="14975" y="12618"/>
                </a:lnTo>
                <a:cubicBezTo>
                  <a:pt x="14741" y="12965"/>
                  <a:pt x="14741" y="13532"/>
                  <a:pt x="14975" y="13878"/>
                </a:cubicBezTo>
                <a:lnTo>
                  <a:pt x="15018" y="13942"/>
                </a:lnTo>
                <a:cubicBezTo>
                  <a:pt x="15252" y="14288"/>
                  <a:pt x="15827" y="14572"/>
                  <a:pt x="16295" y="14572"/>
                </a:cubicBezTo>
                <a:cubicBezTo>
                  <a:pt x="16295" y="14572"/>
                  <a:pt x="18505" y="14572"/>
                  <a:pt x="18505" y="14572"/>
                </a:cubicBezTo>
                <a:close/>
              </a:path>
            </a:pathLst>
          </a:custGeom>
          <a:solidFill>
            <a:schemeClr val="accent1"/>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7" name="Shape 728"/>
          <p:cNvSpPr/>
          <p:nvPr/>
        </p:nvSpPr>
        <p:spPr>
          <a:xfrm>
            <a:off x="3027999" y="2255057"/>
            <a:ext cx="1343435" cy="766924"/>
          </a:xfrm>
          <a:custGeom>
            <a:avLst/>
            <a:gdLst/>
            <a:ahLst/>
            <a:cxnLst>
              <a:cxn ang="0">
                <a:pos x="wd2" y="hd2"/>
              </a:cxn>
              <a:cxn ang="5400000">
                <a:pos x="wd2" y="hd2"/>
              </a:cxn>
              <a:cxn ang="10800000">
                <a:pos x="wd2" y="hd2"/>
              </a:cxn>
              <a:cxn ang="16200000">
                <a:pos x="wd2" y="hd2"/>
              </a:cxn>
            </a:cxnLst>
            <a:rect l="0" t="0" r="r" b="b"/>
            <a:pathLst>
              <a:path w="21513" h="21600" extrusionOk="0">
                <a:moveTo>
                  <a:pt x="16064" y="6078"/>
                </a:moveTo>
                <a:cubicBezTo>
                  <a:pt x="16238" y="5546"/>
                  <a:pt x="16667" y="5110"/>
                  <a:pt x="17017" y="5110"/>
                </a:cubicBezTo>
                <a:lnTo>
                  <a:pt x="19291" y="5110"/>
                </a:lnTo>
                <a:cubicBezTo>
                  <a:pt x="19640" y="5110"/>
                  <a:pt x="20069" y="5546"/>
                  <a:pt x="20244" y="6078"/>
                </a:cubicBezTo>
                <a:lnTo>
                  <a:pt x="21381" y="9542"/>
                </a:lnTo>
                <a:cubicBezTo>
                  <a:pt x="21556" y="10075"/>
                  <a:pt x="21556" y="10946"/>
                  <a:pt x="21381" y="11478"/>
                </a:cubicBezTo>
                <a:lnTo>
                  <a:pt x="20244" y="14942"/>
                </a:lnTo>
                <a:cubicBezTo>
                  <a:pt x="20069" y="15474"/>
                  <a:pt x="19640" y="15910"/>
                  <a:pt x="19291" y="15910"/>
                </a:cubicBezTo>
                <a:lnTo>
                  <a:pt x="17017" y="15910"/>
                </a:lnTo>
                <a:cubicBezTo>
                  <a:pt x="16667" y="15910"/>
                  <a:pt x="16238" y="15474"/>
                  <a:pt x="16064" y="14942"/>
                </a:cubicBezTo>
                <a:lnTo>
                  <a:pt x="15429" y="13010"/>
                </a:lnTo>
                <a:cubicBezTo>
                  <a:pt x="15254" y="12477"/>
                  <a:pt x="14825" y="12042"/>
                  <a:pt x="14476" y="12042"/>
                </a:cubicBezTo>
                <a:lnTo>
                  <a:pt x="14221" y="12042"/>
                </a:lnTo>
                <a:cubicBezTo>
                  <a:pt x="13872" y="12042"/>
                  <a:pt x="13443" y="12477"/>
                  <a:pt x="13268" y="13010"/>
                </a:cubicBezTo>
                <a:lnTo>
                  <a:pt x="10766" y="20632"/>
                </a:lnTo>
                <a:cubicBezTo>
                  <a:pt x="10591" y="21164"/>
                  <a:pt x="10162" y="21600"/>
                  <a:pt x="9813" y="21600"/>
                </a:cubicBezTo>
                <a:lnTo>
                  <a:pt x="3994" y="21600"/>
                </a:lnTo>
                <a:cubicBezTo>
                  <a:pt x="3644" y="21600"/>
                  <a:pt x="3215" y="21164"/>
                  <a:pt x="3040" y="20632"/>
                </a:cubicBezTo>
                <a:lnTo>
                  <a:pt x="131" y="11768"/>
                </a:lnTo>
                <a:cubicBezTo>
                  <a:pt x="-44" y="11235"/>
                  <a:pt x="-44" y="10364"/>
                  <a:pt x="131" y="9832"/>
                </a:cubicBezTo>
                <a:lnTo>
                  <a:pt x="3040" y="968"/>
                </a:lnTo>
                <a:cubicBezTo>
                  <a:pt x="3215" y="436"/>
                  <a:pt x="3644" y="0"/>
                  <a:pt x="3994" y="0"/>
                </a:cubicBezTo>
                <a:lnTo>
                  <a:pt x="9813" y="0"/>
                </a:lnTo>
                <a:cubicBezTo>
                  <a:pt x="10162" y="0"/>
                  <a:pt x="10591" y="436"/>
                  <a:pt x="10766" y="968"/>
                </a:cubicBezTo>
                <a:lnTo>
                  <a:pt x="13268" y="8590"/>
                </a:lnTo>
                <a:cubicBezTo>
                  <a:pt x="13443" y="9123"/>
                  <a:pt x="13872" y="9558"/>
                  <a:pt x="14221" y="9558"/>
                </a:cubicBezTo>
                <a:lnTo>
                  <a:pt x="14286" y="9558"/>
                </a:lnTo>
                <a:cubicBezTo>
                  <a:pt x="14635" y="9558"/>
                  <a:pt x="15064" y="9123"/>
                  <a:pt x="15239" y="8590"/>
                </a:cubicBezTo>
                <a:cubicBezTo>
                  <a:pt x="15239" y="8590"/>
                  <a:pt x="16064" y="6078"/>
                  <a:pt x="16064" y="6078"/>
                </a:cubicBezTo>
                <a:close/>
              </a:path>
            </a:pathLst>
          </a:custGeom>
          <a:solidFill>
            <a:schemeClr val="accent2"/>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8" name="Shape 729"/>
          <p:cNvSpPr/>
          <p:nvPr/>
        </p:nvSpPr>
        <p:spPr>
          <a:xfrm>
            <a:off x="3392115" y="2908470"/>
            <a:ext cx="983238" cy="1188788"/>
          </a:xfrm>
          <a:custGeom>
            <a:avLst/>
            <a:gdLst/>
            <a:ahLst/>
            <a:cxnLst>
              <a:cxn ang="0">
                <a:pos x="wd2" y="hd2"/>
              </a:cxn>
              <a:cxn ang="5400000">
                <a:pos x="wd2" y="hd2"/>
              </a:cxn>
              <a:cxn ang="10800000">
                <a:pos x="wd2" y="hd2"/>
              </a:cxn>
              <a:cxn ang="16200000">
                <a:pos x="wd2" y="hd2"/>
              </a:cxn>
            </a:cxnLst>
            <a:rect l="0" t="0" r="r" b="b"/>
            <a:pathLst>
              <a:path w="21481" h="21600" extrusionOk="0">
                <a:moveTo>
                  <a:pt x="12495" y="4108"/>
                </a:moveTo>
                <a:cubicBezTo>
                  <a:pt x="12257" y="3765"/>
                  <a:pt x="12257" y="3203"/>
                  <a:pt x="12495" y="2859"/>
                </a:cubicBezTo>
                <a:lnTo>
                  <a:pt x="14046" y="624"/>
                </a:lnTo>
                <a:cubicBezTo>
                  <a:pt x="14285" y="281"/>
                  <a:pt x="14870" y="0"/>
                  <a:pt x="15347" y="0"/>
                </a:cubicBezTo>
                <a:lnTo>
                  <a:pt x="18450" y="0"/>
                </a:lnTo>
                <a:cubicBezTo>
                  <a:pt x="18927" y="0"/>
                  <a:pt x="19512" y="281"/>
                  <a:pt x="19750" y="624"/>
                </a:cubicBezTo>
                <a:lnTo>
                  <a:pt x="21302" y="2859"/>
                </a:lnTo>
                <a:cubicBezTo>
                  <a:pt x="21540" y="3203"/>
                  <a:pt x="21540" y="3765"/>
                  <a:pt x="21302" y="4108"/>
                </a:cubicBezTo>
                <a:lnTo>
                  <a:pt x="19750" y="6343"/>
                </a:lnTo>
                <a:cubicBezTo>
                  <a:pt x="19512" y="6686"/>
                  <a:pt x="18927" y="6967"/>
                  <a:pt x="18450" y="6967"/>
                </a:cubicBezTo>
                <a:lnTo>
                  <a:pt x="16719" y="6967"/>
                </a:lnTo>
                <a:cubicBezTo>
                  <a:pt x="16242" y="6967"/>
                  <a:pt x="15657" y="7248"/>
                  <a:pt x="15418" y="7592"/>
                </a:cubicBezTo>
                <a:lnTo>
                  <a:pt x="15245" y="7842"/>
                </a:lnTo>
                <a:cubicBezTo>
                  <a:pt x="15006" y="8185"/>
                  <a:pt x="15006" y="8747"/>
                  <a:pt x="15245" y="9091"/>
                </a:cubicBezTo>
                <a:lnTo>
                  <a:pt x="18658" y="14008"/>
                </a:lnTo>
                <a:cubicBezTo>
                  <a:pt x="18897" y="14352"/>
                  <a:pt x="18897" y="14914"/>
                  <a:pt x="18658" y="15257"/>
                </a:cubicBezTo>
                <a:lnTo>
                  <a:pt x="14689" y="20976"/>
                </a:lnTo>
                <a:cubicBezTo>
                  <a:pt x="14450" y="21319"/>
                  <a:pt x="13865" y="21600"/>
                  <a:pt x="13388" y="21600"/>
                </a:cubicBezTo>
                <a:lnTo>
                  <a:pt x="5449" y="21600"/>
                </a:lnTo>
                <a:cubicBezTo>
                  <a:pt x="4972" y="21600"/>
                  <a:pt x="4387" y="21319"/>
                  <a:pt x="4148" y="20975"/>
                </a:cubicBezTo>
                <a:lnTo>
                  <a:pt x="178" y="15257"/>
                </a:lnTo>
                <a:cubicBezTo>
                  <a:pt x="-60" y="14914"/>
                  <a:pt x="-60" y="14352"/>
                  <a:pt x="178" y="14008"/>
                </a:cubicBezTo>
                <a:lnTo>
                  <a:pt x="4148" y="8290"/>
                </a:lnTo>
                <a:cubicBezTo>
                  <a:pt x="4387" y="7946"/>
                  <a:pt x="4972" y="7665"/>
                  <a:pt x="5449" y="7665"/>
                </a:cubicBezTo>
                <a:lnTo>
                  <a:pt x="12276" y="7665"/>
                </a:lnTo>
                <a:cubicBezTo>
                  <a:pt x="12753" y="7665"/>
                  <a:pt x="13338" y="7384"/>
                  <a:pt x="13576" y="7041"/>
                </a:cubicBezTo>
                <a:lnTo>
                  <a:pt x="13620" y="6978"/>
                </a:lnTo>
                <a:cubicBezTo>
                  <a:pt x="13859" y="6634"/>
                  <a:pt x="13859" y="6072"/>
                  <a:pt x="13620" y="5729"/>
                </a:cubicBezTo>
                <a:cubicBezTo>
                  <a:pt x="13620" y="5729"/>
                  <a:pt x="12495" y="4108"/>
                  <a:pt x="12495" y="4108"/>
                </a:cubicBezTo>
                <a:close/>
              </a:path>
            </a:pathLst>
          </a:custGeom>
          <a:solidFill>
            <a:schemeClr val="accent1"/>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9" name="Shape 730"/>
          <p:cNvSpPr/>
          <p:nvPr/>
        </p:nvSpPr>
        <p:spPr>
          <a:xfrm>
            <a:off x="4364752" y="3147889"/>
            <a:ext cx="1001048" cy="1178495"/>
          </a:xfrm>
          <a:custGeom>
            <a:avLst/>
            <a:gdLst/>
            <a:ahLst/>
            <a:cxnLst>
              <a:cxn ang="0">
                <a:pos x="wd2" y="hd2"/>
              </a:cxn>
              <a:cxn ang="5400000">
                <a:pos x="wd2" y="hd2"/>
              </a:cxn>
              <a:cxn ang="10800000">
                <a:pos x="wd2" y="hd2"/>
              </a:cxn>
              <a:cxn ang="16200000">
                <a:pos x="wd2" y="hd2"/>
              </a:cxn>
            </a:cxnLst>
            <a:rect l="0" t="0" r="r" b="b"/>
            <a:pathLst>
              <a:path w="21483" h="21600" extrusionOk="0">
                <a:moveTo>
                  <a:pt x="2976" y="7028"/>
                </a:moveTo>
                <a:cubicBezTo>
                  <a:pt x="2508" y="7028"/>
                  <a:pt x="1933" y="6745"/>
                  <a:pt x="1699" y="6398"/>
                </a:cubicBezTo>
                <a:lnTo>
                  <a:pt x="175" y="4144"/>
                </a:lnTo>
                <a:cubicBezTo>
                  <a:pt x="-59" y="3797"/>
                  <a:pt x="-59" y="3231"/>
                  <a:pt x="175" y="2884"/>
                </a:cubicBezTo>
                <a:lnTo>
                  <a:pt x="1699" y="630"/>
                </a:lnTo>
                <a:cubicBezTo>
                  <a:pt x="1933" y="283"/>
                  <a:pt x="2508" y="0"/>
                  <a:pt x="2977" y="0"/>
                </a:cubicBezTo>
                <a:lnTo>
                  <a:pt x="6024" y="0"/>
                </a:lnTo>
                <a:cubicBezTo>
                  <a:pt x="6493" y="0"/>
                  <a:pt x="7068" y="283"/>
                  <a:pt x="7302" y="630"/>
                </a:cubicBezTo>
                <a:lnTo>
                  <a:pt x="8826" y="2884"/>
                </a:lnTo>
                <a:cubicBezTo>
                  <a:pt x="9060" y="3230"/>
                  <a:pt x="9060" y="3797"/>
                  <a:pt x="8826" y="4144"/>
                </a:cubicBezTo>
                <a:lnTo>
                  <a:pt x="7975" y="5402"/>
                </a:lnTo>
                <a:cubicBezTo>
                  <a:pt x="7741" y="5748"/>
                  <a:pt x="7741" y="6315"/>
                  <a:pt x="7976" y="6661"/>
                </a:cubicBezTo>
                <a:lnTo>
                  <a:pt x="8146" y="6914"/>
                </a:lnTo>
                <a:cubicBezTo>
                  <a:pt x="8380" y="7260"/>
                  <a:pt x="8955" y="7544"/>
                  <a:pt x="9424" y="7544"/>
                </a:cubicBezTo>
                <a:lnTo>
                  <a:pt x="16130" y="7544"/>
                </a:lnTo>
                <a:cubicBezTo>
                  <a:pt x="16598" y="7544"/>
                  <a:pt x="17173" y="7827"/>
                  <a:pt x="17407" y="8174"/>
                </a:cubicBezTo>
                <a:lnTo>
                  <a:pt x="21307" y="13942"/>
                </a:lnTo>
                <a:cubicBezTo>
                  <a:pt x="21541" y="14288"/>
                  <a:pt x="21541" y="14855"/>
                  <a:pt x="21307" y="15202"/>
                </a:cubicBezTo>
                <a:lnTo>
                  <a:pt x="17407" y="20970"/>
                </a:lnTo>
                <a:cubicBezTo>
                  <a:pt x="17173" y="21317"/>
                  <a:pt x="16598" y="21600"/>
                  <a:pt x="16130" y="21600"/>
                </a:cubicBezTo>
                <a:lnTo>
                  <a:pt x="8331" y="21600"/>
                </a:lnTo>
                <a:cubicBezTo>
                  <a:pt x="7863" y="21600"/>
                  <a:pt x="7288" y="21317"/>
                  <a:pt x="7054" y="20970"/>
                </a:cubicBezTo>
                <a:lnTo>
                  <a:pt x="3154" y="15202"/>
                </a:lnTo>
                <a:cubicBezTo>
                  <a:pt x="2920" y="14855"/>
                  <a:pt x="2920" y="14288"/>
                  <a:pt x="3154" y="13942"/>
                </a:cubicBezTo>
                <a:lnTo>
                  <a:pt x="6507" y="8982"/>
                </a:lnTo>
                <a:cubicBezTo>
                  <a:pt x="6742" y="8635"/>
                  <a:pt x="6742" y="8068"/>
                  <a:pt x="6507" y="7722"/>
                </a:cubicBezTo>
                <a:lnTo>
                  <a:pt x="6464" y="7658"/>
                </a:lnTo>
                <a:cubicBezTo>
                  <a:pt x="6230" y="7312"/>
                  <a:pt x="5655" y="7028"/>
                  <a:pt x="5187" y="7028"/>
                </a:cubicBezTo>
                <a:cubicBezTo>
                  <a:pt x="5187" y="7028"/>
                  <a:pt x="2976" y="7028"/>
                  <a:pt x="2976" y="7028"/>
                </a:cubicBezTo>
                <a:close/>
              </a:path>
            </a:pathLst>
          </a:custGeom>
          <a:solidFill>
            <a:schemeClr val="accent2"/>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0" name="Shape 731"/>
          <p:cNvSpPr/>
          <p:nvPr/>
        </p:nvSpPr>
        <p:spPr>
          <a:xfrm>
            <a:off x="4773759" y="2708955"/>
            <a:ext cx="1343433" cy="766921"/>
          </a:xfrm>
          <a:custGeom>
            <a:avLst/>
            <a:gdLst/>
            <a:ahLst/>
            <a:cxnLst>
              <a:cxn ang="0">
                <a:pos x="wd2" y="hd2"/>
              </a:cxn>
              <a:cxn ang="5400000">
                <a:pos x="wd2" y="hd2"/>
              </a:cxn>
              <a:cxn ang="10800000">
                <a:pos x="wd2" y="hd2"/>
              </a:cxn>
              <a:cxn ang="16200000">
                <a:pos x="wd2" y="hd2"/>
              </a:cxn>
            </a:cxnLst>
            <a:rect l="0" t="0" r="r" b="b"/>
            <a:pathLst>
              <a:path w="21513" h="21600" extrusionOk="0">
                <a:moveTo>
                  <a:pt x="5448" y="15522"/>
                </a:moveTo>
                <a:cubicBezTo>
                  <a:pt x="5274" y="16055"/>
                  <a:pt x="4845" y="16490"/>
                  <a:pt x="4495" y="16490"/>
                </a:cubicBezTo>
                <a:lnTo>
                  <a:pt x="2221" y="16490"/>
                </a:lnTo>
                <a:cubicBezTo>
                  <a:pt x="1871" y="16490"/>
                  <a:pt x="1443" y="16054"/>
                  <a:pt x="1268" y="15522"/>
                </a:cubicBezTo>
                <a:lnTo>
                  <a:pt x="131" y="12058"/>
                </a:lnTo>
                <a:cubicBezTo>
                  <a:pt x="-44" y="11526"/>
                  <a:pt x="-44" y="10655"/>
                  <a:pt x="131" y="10122"/>
                </a:cubicBezTo>
                <a:lnTo>
                  <a:pt x="1268" y="6658"/>
                </a:lnTo>
                <a:cubicBezTo>
                  <a:pt x="1443" y="6126"/>
                  <a:pt x="1872" y="5690"/>
                  <a:pt x="2221" y="5690"/>
                </a:cubicBezTo>
                <a:lnTo>
                  <a:pt x="4495" y="5690"/>
                </a:lnTo>
                <a:cubicBezTo>
                  <a:pt x="4845" y="5690"/>
                  <a:pt x="5273" y="6126"/>
                  <a:pt x="5448" y="6658"/>
                </a:cubicBezTo>
                <a:lnTo>
                  <a:pt x="6083" y="8591"/>
                </a:lnTo>
                <a:cubicBezTo>
                  <a:pt x="6258" y="9123"/>
                  <a:pt x="6686" y="9559"/>
                  <a:pt x="7036" y="9558"/>
                </a:cubicBezTo>
                <a:lnTo>
                  <a:pt x="7291" y="9558"/>
                </a:lnTo>
                <a:cubicBezTo>
                  <a:pt x="7640" y="9558"/>
                  <a:pt x="8069" y="9123"/>
                  <a:pt x="8244" y="8590"/>
                </a:cubicBezTo>
                <a:lnTo>
                  <a:pt x="10746" y="968"/>
                </a:lnTo>
                <a:cubicBezTo>
                  <a:pt x="10921" y="436"/>
                  <a:pt x="11350" y="0"/>
                  <a:pt x="11699" y="0"/>
                </a:cubicBezTo>
                <a:lnTo>
                  <a:pt x="17518" y="0"/>
                </a:lnTo>
                <a:cubicBezTo>
                  <a:pt x="17868" y="0"/>
                  <a:pt x="18297" y="436"/>
                  <a:pt x="18472" y="968"/>
                </a:cubicBezTo>
                <a:lnTo>
                  <a:pt x="21381" y="9832"/>
                </a:lnTo>
                <a:cubicBezTo>
                  <a:pt x="21556" y="10365"/>
                  <a:pt x="21556" y="11236"/>
                  <a:pt x="21381" y="11768"/>
                </a:cubicBezTo>
                <a:lnTo>
                  <a:pt x="18472" y="20632"/>
                </a:lnTo>
                <a:cubicBezTo>
                  <a:pt x="18297" y="21164"/>
                  <a:pt x="17868" y="21600"/>
                  <a:pt x="17518" y="21600"/>
                </a:cubicBezTo>
                <a:lnTo>
                  <a:pt x="11699" y="21600"/>
                </a:lnTo>
                <a:cubicBezTo>
                  <a:pt x="11350" y="21600"/>
                  <a:pt x="10921" y="21164"/>
                  <a:pt x="10746" y="20632"/>
                </a:cubicBezTo>
                <a:lnTo>
                  <a:pt x="8244" y="13010"/>
                </a:lnTo>
                <a:cubicBezTo>
                  <a:pt x="8069" y="12477"/>
                  <a:pt x="7640" y="12042"/>
                  <a:pt x="7290" y="12042"/>
                </a:cubicBezTo>
                <a:lnTo>
                  <a:pt x="7226" y="12042"/>
                </a:lnTo>
                <a:cubicBezTo>
                  <a:pt x="6877" y="12042"/>
                  <a:pt x="6448" y="12477"/>
                  <a:pt x="6273" y="13010"/>
                </a:cubicBezTo>
                <a:cubicBezTo>
                  <a:pt x="6273" y="13010"/>
                  <a:pt x="5448" y="15522"/>
                  <a:pt x="5448" y="15522"/>
                </a:cubicBezTo>
                <a:close/>
              </a:path>
            </a:pathLst>
          </a:custGeom>
          <a:solidFill>
            <a:schemeClr val="accent1"/>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1" name="Shape 732"/>
          <p:cNvSpPr/>
          <p:nvPr/>
        </p:nvSpPr>
        <p:spPr>
          <a:xfrm>
            <a:off x="4773759" y="1631572"/>
            <a:ext cx="983229" cy="1188792"/>
          </a:xfrm>
          <a:custGeom>
            <a:avLst/>
            <a:gdLst/>
            <a:ahLst/>
            <a:cxnLst>
              <a:cxn ang="0">
                <a:pos x="wd2" y="hd2"/>
              </a:cxn>
              <a:cxn ang="5400000">
                <a:pos x="wd2" y="hd2"/>
              </a:cxn>
              <a:cxn ang="10800000">
                <a:pos x="wd2" y="hd2"/>
              </a:cxn>
              <a:cxn ang="16200000">
                <a:pos x="wd2" y="hd2"/>
              </a:cxn>
            </a:cxnLst>
            <a:rect l="0" t="0" r="r" b="b"/>
            <a:pathLst>
              <a:path w="21481" h="21600" extrusionOk="0">
                <a:moveTo>
                  <a:pt x="8985" y="17492"/>
                </a:moveTo>
                <a:cubicBezTo>
                  <a:pt x="9223" y="17835"/>
                  <a:pt x="9223" y="18397"/>
                  <a:pt x="8985" y="18741"/>
                </a:cubicBezTo>
                <a:lnTo>
                  <a:pt x="7433" y="20976"/>
                </a:lnTo>
                <a:cubicBezTo>
                  <a:pt x="7195" y="21319"/>
                  <a:pt x="6610" y="21600"/>
                  <a:pt x="6133" y="21600"/>
                </a:cubicBezTo>
                <a:lnTo>
                  <a:pt x="3030" y="21600"/>
                </a:lnTo>
                <a:cubicBezTo>
                  <a:pt x="2553" y="21600"/>
                  <a:pt x="1968" y="21319"/>
                  <a:pt x="1730" y="20976"/>
                </a:cubicBezTo>
                <a:lnTo>
                  <a:pt x="178" y="18741"/>
                </a:lnTo>
                <a:cubicBezTo>
                  <a:pt x="-60" y="18397"/>
                  <a:pt x="-60" y="17835"/>
                  <a:pt x="178" y="17492"/>
                </a:cubicBezTo>
                <a:lnTo>
                  <a:pt x="1730" y="15257"/>
                </a:lnTo>
                <a:cubicBezTo>
                  <a:pt x="1968" y="14914"/>
                  <a:pt x="2553" y="14633"/>
                  <a:pt x="3030" y="14633"/>
                </a:cubicBezTo>
                <a:lnTo>
                  <a:pt x="4761" y="14633"/>
                </a:lnTo>
                <a:cubicBezTo>
                  <a:pt x="5238" y="14633"/>
                  <a:pt x="5823" y="14352"/>
                  <a:pt x="6062" y="14008"/>
                </a:cubicBezTo>
                <a:lnTo>
                  <a:pt x="6235" y="13758"/>
                </a:lnTo>
                <a:cubicBezTo>
                  <a:pt x="6474" y="13415"/>
                  <a:pt x="6474" y="12853"/>
                  <a:pt x="6235" y="12509"/>
                </a:cubicBezTo>
                <a:lnTo>
                  <a:pt x="2822" y="7592"/>
                </a:lnTo>
                <a:cubicBezTo>
                  <a:pt x="2583" y="7248"/>
                  <a:pt x="2583" y="6686"/>
                  <a:pt x="2822" y="6343"/>
                </a:cubicBezTo>
                <a:lnTo>
                  <a:pt x="6791" y="624"/>
                </a:lnTo>
                <a:cubicBezTo>
                  <a:pt x="7030" y="281"/>
                  <a:pt x="7615" y="0"/>
                  <a:pt x="8092" y="0"/>
                </a:cubicBezTo>
                <a:lnTo>
                  <a:pt x="16032" y="0"/>
                </a:lnTo>
                <a:cubicBezTo>
                  <a:pt x="16508" y="0"/>
                  <a:pt x="17094" y="281"/>
                  <a:pt x="17332" y="625"/>
                </a:cubicBezTo>
                <a:lnTo>
                  <a:pt x="21302" y="6343"/>
                </a:lnTo>
                <a:cubicBezTo>
                  <a:pt x="21540" y="6686"/>
                  <a:pt x="21540" y="7248"/>
                  <a:pt x="21302" y="7592"/>
                </a:cubicBezTo>
                <a:lnTo>
                  <a:pt x="17332" y="13310"/>
                </a:lnTo>
                <a:cubicBezTo>
                  <a:pt x="17093" y="13654"/>
                  <a:pt x="16508" y="13935"/>
                  <a:pt x="16031" y="13935"/>
                </a:cubicBezTo>
                <a:lnTo>
                  <a:pt x="9204" y="13935"/>
                </a:lnTo>
                <a:cubicBezTo>
                  <a:pt x="8727" y="13935"/>
                  <a:pt x="8142" y="14216"/>
                  <a:pt x="7904" y="14559"/>
                </a:cubicBezTo>
                <a:lnTo>
                  <a:pt x="7860" y="14622"/>
                </a:lnTo>
                <a:cubicBezTo>
                  <a:pt x="7621" y="14966"/>
                  <a:pt x="7621" y="15528"/>
                  <a:pt x="7860" y="15871"/>
                </a:cubicBezTo>
                <a:cubicBezTo>
                  <a:pt x="7860" y="15871"/>
                  <a:pt x="8985" y="17492"/>
                  <a:pt x="8985" y="17492"/>
                </a:cubicBezTo>
                <a:close/>
              </a:path>
            </a:pathLst>
          </a:custGeom>
          <a:solidFill>
            <a:schemeClr val="accent2"/>
          </a:solidFill>
          <a:ln w="12700">
            <a:miter lim="400000"/>
          </a:ln>
        </p:spPr>
        <p:txBody>
          <a:bodyPr lIns="28577" tIns="28577" rIns="28577" bIns="28577" anchor="ctr"/>
          <a:lstStyle/>
          <a:p>
            <a:pPr defTabSz="34294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TextBox 11"/>
          <p:cNvSpPr txBox="1"/>
          <p:nvPr/>
        </p:nvSpPr>
        <p:spPr>
          <a:xfrm>
            <a:off x="4410480" y="2259855"/>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3" name="TextBox 12"/>
          <p:cNvSpPr txBox="1"/>
          <p:nvPr/>
        </p:nvSpPr>
        <p:spPr>
          <a:xfrm>
            <a:off x="4821278" y="2488373"/>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14" name="TextBox 13"/>
          <p:cNvSpPr txBox="1"/>
          <p:nvPr/>
        </p:nvSpPr>
        <p:spPr>
          <a:xfrm>
            <a:off x="4821278" y="2953905"/>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15" name="TextBox 14"/>
          <p:cNvSpPr txBox="1"/>
          <p:nvPr/>
        </p:nvSpPr>
        <p:spPr>
          <a:xfrm>
            <a:off x="4404748" y="3198856"/>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6" name="TextBox 15"/>
          <p:cNvSpPr txBox="1"/>
          <p:nvPr/>
        </p:nvSpPr>
        <p:spPr>
          <a:xfrm>
            <a:off x="4000580" y="2953843"/>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17" name="TextBox 16"/>
          <p:cNvSpPr txBox="1"/>
          <p:nvPr/>
        </p:nvSpPr>
        <p:spPr>
          <a:xfrm>
            <a:off x="3994419" y="2493123"/>
            <a:ext cx="370614" cy="300082"/>
          </a:xfrm>
          <a:prstGeom prst="rect">
            <a:avLst/>
          </a:prstGeom>
          <a:noFill/>
        </p:spPr>
        <p:txBody>
          <a:bodyPr wrap="none" rtlCol="0">
            <a:spAutoFit/>
          </a:bodyPr>
          <a:lstStyle/>
          <a:p>
            <a:r>
              <a:rPr lang="en-US" sz="135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06</a:t>
            </a:r>
          </a:p>
        </p:txBody>
      </p:sp>
      <p:sp>
        <p:nvSpPr>
          <p:cNvPr id="18" name="Rectangle 37"/>
          <p:cNvSpPr/>
          <p:nvPr/>
        </p:nvSpPr>
        <p:spPr>
          <a:xfrm>
            <a:off x="6165995" y="1675429"/>
            <a:ext cx="1790381" cy="587469"/>
          </a:xfrm>
          <a:prstGeom prst="rect">
            <a:avLst/>
          </a:prstGeom>
        </p:spPr>
        <p:txBody>
          <a:bodyPr wrap="square">
            <a:spAutoFit/>
          </a:bodyPr>
          <a:lstStyle/>
          <a:p>
            <a:pP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BUSINESS DEVELOPMENT</a:t>
            </a:r>
          </a:p>
          <a:p>
            <a:pP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vis-a-vis tactical schemas. </a:t>
            </a:r>
          </a:p>
        </p:txBody>
      </p:sp>
      <p:sp>
        <p:nvSpPr>
          <p:cNvPr id="19" name="Rectangle 38"/>
          <p:cNvSpPr/>
          <p:nvPr/>
        </p:nvSpPr>
        <p:spPr>
          <a:xfrm>
            <a:off x="6486203" y="2923562"/>
            <a:ext cx="1938225" cy="587469"/>
          </a:xfrm>
          <a:prstGeom prst="rect">
            <a:avLst/>
          </a:prstGeom>
        </p:spPr>
        <p:txBody>
          <a:bodyPr wrap="square">
            <a:spAutoFit/>
          </a:bodyPr>
          <a:lstStyle/>
          <a:p>
            <a:pP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UPLOUD SYSTEM</a:t>
            </a:r>
          </a:p>
          <a:p>
            <a:pP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vis-a-vis tactical schemas. </a:t>
            </a:r>
          </a:p>
        </p:txBody>
      </p:sp>
      <p:sp>
        <p:nvSpPr>
          <p:cNvPr id="20" name="Rectangle 39"/>
          <p:cNvSpPr/>
          <p:nvPr/>
        </p:nvSpPr>
        <p:spPr>
          <a:xfrm>
            <a:off x="5759615" y="3925529"/>
            <a:ext cx="1872725" cy="587469"/>
          </a:xfrm>
          <a:prstGeom prst="rect">
            <a:avLst/>
          </a:prstGeom>
        </p:spPr>
        <p:txBody>
          <a:bodyPr wrap="square">
            <a:spAutoFit/>
          </a:bodyPr>
          <a:lstStyle/>
          <a:p>
            <a:pP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HOME SERVICE</a:t>
            </a:r>
          </a:p>
          <a:p>
            <a:pP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vis-a-vis tactical schemas. </a:t>
            </a:r>
          </a:p>
        </p:txBody>
      </p:sp>
      <p:sp>
        <p:nvSpPr>
          <p:cNvPr id="21" name="Rectangle 40"/>
          <p:cNvSpPr/>
          <p:nvPr/>
        </p:nvSpPr>
        <p:spPr>
          <a:xfrm>
            <a:off x="1043609" y="3662615"/>
            <a:ext cx="1833498" cy="587469"/>
          </a:xfrm>
          <a:prstGeom prst="rect">
            <a:avLst/>
          </a:prstGeom>
        </p:spPr>
        <p:txBody>
          <a:bodyPr wrap="square">
            <a:spAutoFit/>
          </a:bodyPr>
          <a:lstStyle/>
          <a:p>
            <a:pPr algn="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COSTUMER SERVICE</a:t>
            </a:r>
          </a:p>
          <a:p>
            <a:pPr algn="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vis-a-vis tactical schemas. </a:t>
            </a:r>
          </a:p>
        </p:txBody>
      </p:sp>
      <p:sp>
        <p:nvSpPr>
          <p:cNvPr id="22" name="Rectangle 41"/>
          <p:cNvSpPr/>
          <p:nvPr/>
        </p:nvSpPr>
        <p:spPr>
          <a:xfrm>
            <a:off x="886060" y="2389976"/>
            <a:ext cx="1855241" cy="587469"/>
          </a:xfrm>
          <a:prstGeom prst="rect">
            <a:avLst/>
          </a:prstGeom>
        </p:spPr>
        <p:txBody>
          <a:bodyPr wrap="square">
            <a:spAutoFit/>
          </a:bodyPr>
          <a:lstStyle/>
          <a:p>
            <a:pPr algn="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CONSULTING PLAN</a:t>
            </a:r>
          </a:p>
          <a:p>
            <a:pPr algn="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vis-a-vis tactical schemas. </a:t>
            </a:r>
          </a:p>
        </p:txBody>
      </p:sp>
      <p:sp>
        <p:nvSpPr>
          <p:cNvPr id="23" name="Rectangle 42"/>
          <p:cNvSpPr/>
          <p:nvPr/>
        </p:nvSpPr>
        <p:spPr>
          <a:xfrm>
            <a:off x="1475657" y="1400431"/>
            <a:ext cx="1841518" cy="587469"/>
          </a:xfrm>
          <a:prstGeom prst="rect">
            <a:avLst/>
          </a:prstGeom>
        </p:spPr>
        <p:txBody>
          <a:bodyPr wrap="square">
            <a:spAutoFit/>
          </a:bodyPr>
          <a:lstStyle/>
          <a:p>
            <a:pPr algn="r">
              <a:lnSpc>
                <a:spcPct val="130000"/>
              </a:lnSpc>
            </a:pPr>
            <a:r>
              <a:rPr lang="en-US" sz="825"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PORTFOLIO UP</a:t>
            </a:r>
          </a:p>
          <a:p>
            <a:pPr algn="r">
              <a:lnSpc>
                <a:spcPct val="130000"/>
              </a:lnSpc>
            </a:pP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Uniquely customize flexible web services </a:t>
            </a:r>
            <a:r>
              <a:rPr lang="en-US" sz="825"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vis</a:t>
            </a: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-a-</a:t>
            </a:r>
            <a:r>
              <a:rPr lang="en-US" sz="825" dirty="0" err="1">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vis</a:t>
            </a:r>
            <a:r>
              <a:rPr lang="en-US" sz="825"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 tactical schemas. </a:t>
            </a:r>
          </a:p>
        </p:txBody>
      </p:sp>
      <p:sp>
        <p:nvSpPr>
          <p:cNvPr id="24" name="Freeform 245"/>
          <p:cNvSpPr>
            <a:spLocks noEditPoints="1"/>
          </p:cNvSpPr>
          <p:nvPr/>
        </p:nvSpPr>
        <p:spPr bwMode="auto">
          <a:xfrm>
            <a:off x="4061119" y="1674847"/>
            <a:ext cx="303633" cy="201232"/>
          </a:xfrm>
          <a:custGeom>
            <a:avLst/>
            <a:gdLst>
              <a:gd name="T0" fmla="*/ 10 w 115"/>
              <a:gd name="T1" fmla="*/ 0 h 76"/>
              <a:gd name="T2" fmla="*/ 14 w 115"/>
              <a:gd name="T3" fmla="*/ 42 h 76"/>
              <a:gd name="T4" fmla="*/ 24 w 115"/>
              <a:gd name="T5" fmla="*/ 43 h 76"/>
              <a:gd name="T6" fmla="*/ 54 w 115"/>
              <a:gd name="T7" fmla="*/ 24 h 76"/>
              <a:gd name="T8" fmla="*/ 71 w 115"/>
              <a:gd name="T9" fmla="*/ 28 h 76"/>
              <a:gd name="T10" fmla="*/ 42 w 115"/>
              <a:gd name="T11" fmla="*/ 12 h 76"/>
              <a:gd name="T12" fmla="*/ 26 w 115"/>
              <a:gd name="T13" fmla="*/ 13 h 76"/>
              <a:gd name="T14" fmla="*/ 20 w 115"/>
              <a:gd name="T15" fmla="*/ 22 h 76"/>
              <a:gd name="T16" fmla="*/ 25 w 115"/>
              <a:gd name="T17" fmla="*/ 5 h 76"/>
              <a:gd name="T18" fmla="*/ 115 w 115"/>
              <a:gd name="T19" fmla="*/ 32 h 76"/>
              <a:gd name="T20" fmla="*/ 100 w 115"/>
              <a:gd name="T21" fmla="*/ 38 h 76"/>
              <a:gd name="T22" fmla="*/ 84 w 115"/>
              <a:gd name="T23" fmla="*/ 46 h 76"/>
              <a:gd name="T24" fmla="*/ 74 w 115"/>
              <a:gd name="T25" fmla="*/ 69 h 76"/>
              <a:gd name="T26" fmla="*/ 67 w 115"/>
              <a:gd name="T27" fmla="*/ 76 h 76"/>
              <a:gd name="T28" fmla="*/ 64 w 115"/>
              <a:gd name="T29" fmla="*/ 64 h 76"/>
              <a:gd name="T30" fmla="*/ 53 w 115"/>
              <a:gd name="T31" fmla="*/ 73 h 76"/>
              <a:gd name="T32" fmla="*/ 53 w 115"/>
              <a:gd name="T33" fmla="*/ 59 h 76"/>
              <a:gd name="T34" fmla="*/ 40 w 115"/>
              <a:gd name="T35" fmla="*/ 68 h 76"/>
              <a:gd name="T36" fmla="*/ 48 w 115"/>
              <a:gd name="T37" fmla="*/ 48 h 76"/>
              <a:gd name="T38" fmla="*/ 31 w 115"/>
              <a:gd name="T39" fmla="*/ 59 h 76"/>
              <a:gd name="T40" fmla="*/ 50 w 115"/>
              <a:gd name="T41" fmla="*/ 30 h 76"/>
              <a:gd name="T42" fmla="*/ 69 w 115"/>
              <a:gd name="T43" fmla="*/ 37 h 76"/>
              <a:gd name="T44" fmla="*/ 69 w 115"/>
              <a:gd name="T45" fmla="*/ 19 h 76"/>
              <a:gd name="T46" fmla="*/ 89 w 115"/>
              <a:gd name="T47" fmla="*/ 27 h 76"/>
              <a:gd name="T48" fmla="*/ 81 w 115"/>
              <a:gd name="T49" fmla="*/ 14 h 76"/>
              <a:gd name="T50" fmla="*/ 79 w 115"/>
              <a:gd name="T51" fmla="*/ 12 h 76"/>
              <a:gd name="T52" fmla="*/ 97 w 115"/>
              <a:gd name="T53" fmla="*/ 52 h 76"/>
              <a:gd name="T54" fmla="*/ 85 w 115"/>
              <a:gd name="T55" fmla="*/ 53 h 76"/>
              <a:gd name="T56" fmla="*/ 97 w 115"/>
              <a:gd name="T57" fmla="*/ 52 h 76"/>
              <a:gd name="T58" fmla="*/ 86 w 115"/>
              <a:gd name="T59" fmla="*/ 67 h 76"/>
              <a:gd name="T60" fmla="*/ 76 w 115"/>
              <a:gd name="T61" fmla="*/ 63 h 76"/>
              <a:gd name="T62" fmla="*/ 87 w 115"/>
              <a:gd name="T63" fmla="*/ 65 h 76"/>
              <a:gd name="T64" fmla="*/ 81 w 115"/>
              <a:gd name="T65" fmla="*/ 54 h 76"/>
              <a:gd name="T66" fmla="*/ 87 w 115"/>
              <a:gd name="T67"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76">
                <a:moveTo>
                  <a:pt x="25" y="5"/>
                </a:moveTo>
                <a:cubicBezTo>
                  <a:pt x="10" y="0"/>
                  <a:pt x="10" y="0"/>
                  <a:pt x="10" y="0"/>
                </a:cubicBezTo>
                <a:cubicBezTo>
                  <a:pt x="0" y="38"/>
                  <a:pt x="0" y="38"/>
                  <a:pt x="0" y="38"/>
                </a:cubicBezTo>
                <a:cubicBezTo>
                  <a:pt x="14" y="42"/>
                  <a:pt x="14" y="42"/>
                  <a:pt x="14" y="42"/>
                </a:cubicBezTo>
                <a:cubicBezTo>
                  <a:pt x="16" y="36"/>
                  <a:pt x="16" y="36"/>
                  <a:pt x="16" y="36"/>
                </a:cubicBezTo>
                <a:cubicBezTo>
                  <a:pt x="24" y="43"/>
                  <a:pt x="24" y="43"/>
                  <a:pt x="24" y="43"/>
                </a:cubicBezTo>
                <a:cubicBezTo>
                  <a:pt x="43" y="28"/>
                  <a:pt x="43" y="28"/>
                  <a:pt x="43" y="28"/>
                </a:cubicBezTo>
                <a:cubicBezTo>
                  <a:pt x="54" y="24"/>
                  <a:pt x="54" y="24"/>
                  <a:pt x="54" y="24"/>
                </a:cubicBezTo>
                <a:cubicBezTo>
                  <a:pt x="67" y="32"/>
                  <a:pt x="67" y="32"/>
                  <a:pt x="67" y="32"/>
                </a:cubicBezTo>
                <a:cubicBezTo>
                  <a:pt x="71" y="28"/>
                  <a:pt x="71" y="28"/>
                  <a:pt x="71" y="28"/>
                </a:cubicBezTo>
                <a:cubicBezTo>
                  <a:pt x="61" y="13"/>
                  <a:pt x="61" y="13"/>
                  <a:pt x="61" y="13"/>
                </a:cubicBezTo>
                <a:cubicBezTo>
                  <a:pt x="42" y="12"/>
                  <a:pt x="42" y="12"/>
                  <a:pt x="42" y="12"/>
                </a:cubicBezTo>
                <a:cubicBezTo>
                  <a:pt x="28" y="14"/>
                  <a:pt x="28" y="14"/>
                  <a:pt x="28" y="14"/>
                </a:cubicBezTo>
                <a:cubicBezTo>
                  <a:pt x="26" y="13"/>
                  <a:pt x="26" y="13"/>
                  <a:pt x="26" y="13"/>
                </a:cubicBezTo>
                <a:cubicBezTo>
                  <a:pt x="21" y="23"/>
                  <a:pt x="21" y="23"/>
                  <a:pt x="21" y="23"/>
                </a:cubicBezTo>
                <a:cubicBezTo>
                  <a:pt x="20" y="22"/>
                  <a:pt x="20" y="22"/>
                  <a:pt x="20" y="22"/>
                </a:cubicBezTo>
                <a:cubicBezTo>
                  <a:pt x="23" y="11"/>
                  <a:pt x="23" y="11"/>
                  <a:pt x="23" y="11"/>
                </a:cubicBezTo>
                <a:cubicBezTo>
                  <a:pt x="25" y="5"/>
                  <a:pt x="25" y="5"/>
                  <a:pt x="25" y="5"/>
                </a:cubicBezTo>
                <a:close/>
                <a:moveTo>
                  <a:pt x="91" y="2"/>
                </a:moveTo>
                <a:cubicBezTo>
                  <a:pt x="115" y="32"/>
                  <a:pt x="115" y="32"/>
                  <a:pt x="115" y="32"/>
                </a:cubicBezTo>
                <a:cubicBezTo>
                  <a:pt x="103" y="42"/>
                  <a:pt x="103" y="42"/>
                  <a:pt x="103" y="42"/>
                </a:cubicBezTo>
                <a:cubicBezTo>
                  <a:pt x="100" y="38"/>
                  <a:pt x="100" y="38"/>
                  <a:pt x="100" y="38"/>
                </a:cubicBezTo>
                <a:cubicBezTo>
                  <a:pt x="92" y="48"/>
                  <a:pt x="92" y="48"/>
                  <a:pt x="92" y="48"/>
                </a:cubicBezTo>
                <a:cubicBezTo>
                  <a:pt x="84" y="46"/>
                  <a:pt x="84" y="46"/>
                  <a:pt x="84" y="46"/>
                </a:cubicBezTo>
                <a:cubicBezTo>
                  <a:pt x="78" y="49"/>
                  <a:pt x="71" y="55"/>
                  <a:pt x="70" y="62"/>
                </a:cubicBezTo>
                <a:cubicBezTo>
                  <a:pt x="74" y="69"/>
                  <a:pt x="74" y="69"/>
                  <a:pt x="74" y="69"/>
                </a:cubicBezTo>
                <a:cubicBezTo>
                  <a:pt x="73" y="71"/>
                  <a:pt x="73" y="71"/>
                  <a:pt x="73" y="71"/>
                </a:cubicBezTo>
                <a:cubicBezTo>
                  <a:pt x="71" y="73"/>
                  <a:pt x="69" y="74"/>
                  <a:pt x="67" y="76"/>
                </a:cubicBezTo>
                <a:cubicBezTo>
                  <a:pt x="65" y="75"/>
                  <a:pt x="63" y="73"/>
                  <a:pt x="61" y="72"/>
                </a:cubicBezTo>
                <a:cubicBezTo>
                  <a:pt x="61" y="69"/>
                  <a:pt x="64" y="65"/>
                  <a:pt x="64" y="64"/>
                </a:cubicBezTo>
                <a:cubicBezTo>
                  <a:pt x="63" y="63"/>
                  <a:pt x="63" y="63"/>
                  <a:pt x="63" y="63"/>
                </a:cubicBezTo>
                <a:cubicBezTo>
                  <a:pt x="61" y="66"/>
                  <a:pt x="55" y="71"/>
                  <a:pt x="53" y="73"/>
                </a:cubicBezTo>
                <a:cubicBezTo>
                  <a:pt x="51" y="72"/>
                  <a:pt x="49" y="71"/>
                  <a:pt x="46" y="69"/>
                </a:cubicBezTo>
                <a:cubicBezTo>
                  <a:pt x="47" y="67"/>
                  <a:pt x="52" y="61"/>
                  <a:pt x="53" y="59"/>
                </a:cubicBezTo>
                <a:cubicBezTo>
                  <a:pt x="52" y="58"/>
                  <a:pt x="52" y="58"/>
                  <a:pt x="52" y="58"/>
                </a:cubicBezTo>
                <a:cubicBezTo>
                  <a:pt x="48" y="63"/>
                  <a:pt x="43" y="67"/>
                  <a:pt x="40" y="68"/>
                </a:cubicBezTo>
                <a:cubicBezTo>
                  <a:pt x="33" y="63"/>
                  <a:pt x="33" y="63"/>
                  <a:pt x="33" y="63"/>
                </a:cubicBezTo>
                <a:cubicBezTo>
                  <a:pt x="37" y="57"/>
                  <a:pt x="43" y="52"/>
                  <a:pt x="48" y="48"/>
                </a:cubicBezTo>
                <a:cubicBezTo>
                  <a:pt x="47" y="46"/>
                  <a:pt x="47" y="46"/>
                  <a:pt x="47" y="46"/>
                </a:cubicBezTo>
                <a:cubicBezTo>
                  <a:pt x="43" y="49"/>
                  <a:pt x="35" y="56"/>
                  <a:pt x="31" y="59"/>
                </a:cubicBezTo>
                <a:cubicBezTo>
                  <a:pt x="27" y="58"/>
                  <a:pt x="25" y="56"/>
                  <a:pt x="24" y="52"/>
                </a:cubicBezTo>
                <a:cubicBezTo>
                  <a:pt x="32" y="45"/>
                  <a:pt x="41" y="37"/>
                  <a:pt x="50" y="30"/>
                </a:cubicBezTo>
                <a:cubicBezTo>
                  <a:pt x="55" y="29"/>
                  <a:pt x="55" y="29"/>
                  <a:pt x="55" y="29"/>
                </a:cubicBezTo>
                <a:cubicBezTo>
                  <a:pt x="69" y="37"/>
                  <a:pt x="69" y="37"/>
                  <a:pt x="69" y="37"/>
                </a:cubicBezTo>
                <a:cubicBezTo>
                  <a:pt x="76" y="30"/>
                  <a:pt x="76" y="30"/>
                  <a:pt x="76" y="30"/>
                </a:cubicBezTo>
                <a:cubicBezTo>
                  <a:pt x="69" y="19"/>
                  <a:pt x="69" y="19"/>
                  <a:pt x="69" y="19"/>
                </a:cubicBezTo>
                <a:cubicBezTo>
                  <a:pt x="72" y="17"/>
                  <a:pt x="74" y="16"/>
                  <a:pt x="76" y="15"/>
                </a:cubicBezTo>
                <a:cubicBezTo>
                  <a:pt x="89" y="27"/>
                  <a:pt x="89" y="27"/>
                  <a:pt x="89" y="27"/>
                </a:cubicBezTo>
                <a:cubicBezTo>
                  <a:pt x="90" y="26"/>
                  <a:pt x="90" y="26"/>
                  <a:pt x="90" y="26"/>
                </a:cubicBezTo>
                <a:cubicBezTo>
                  <a:pt x="81" y="14"/>
                  <a:pt x="81" y="14"/>
                  <a:pt x="81" y="14"/>
                </a:cubicBezTo>
                <a:cubicBezTo>
                  <a:pt x="81" y="14"/>
                  <a:pt x="81" y="14"/>
                  <a:pt x="81" y="14"/>
                </a:cubicBezTo>
                <a:cubicBezTo>
                  <a:pt x="79" y="12"/>
                  <a:pt x="79" y="12"/>
                  <a:pt x="79" y="12"/>
                </a:cubicBezTo>
                <a:cubicBezTo>
                  <a:pt x="91" y="2"/>
                  <a:pt x="91" y="2"/>
                  <a:pt x="91" y="2"/>
                </a:cubicBezTo>
                <a:close/>
                <a:moveTo>
                  <a:pt x="97" y="52"/>
                </a:moveTo>
                <a:cubicBezTo>
                  <a:pt x="87" y="50"/>
                  <a:pt x="87" y="50"/>
                  <a:pt x="87" y="50"/>
                </a:cubicBezTo>
                <a:cubicBezTo>
                  <a:pt x="85" y="53"/>
                  <a:pt x="85" y="53"/>
                  <a:pt x="85" y="53"/>
                </a:cubicBezTo>
                <a:cubicBezTo>
                  <a:pt x="93" y="58"/>
                  <a:pt x="93" y="58"/>
                  <a:pt x="93" y="58"/>
                </a:cubicBezTo>
                <a:cubicBezTo>
                  <a:pt x="94" y="56"/>
                  <a:pt x="95" y="54"/>
                  <a:pt x="97" y="52"/>
                </a:cubicBezTo>
                <a:close/>
                <a:moveTo>
                  <a:pt x="80" y="71"/>
                </a:moveTo>
                <a:cubicBezTo>
                  <a:pt x="82" y="70"/>
                  <a:pt x="84" y="68"/>
                  <a:pt x="86" y="67"/>
                </a:cubicBezTo>
                <a:cubicBezTo>
                  <a:pt x="78" y="61"/>
                  <a:pt x="78" y="61"/>
                  <a:pt x="78" y="61"/>
                </a:cubicBezTo>
                <a:cubicBezTo>
                  <a:pt x="76" y="63"/>
                  <a:pt x="76" y="63"/>
                  <a:pt x="76" y="63"/>
                </a:cubicBezTo>
                <a:cubicBezTo>
                  <a:pt x="80" y="71"/>
                  <a:pt x="80" y="71"/>
                  <a:pt x="80" y="71"/>
                </a:cubicBezTo>
                <a:close/>
                <a:moveTo>
                  <a:pt x="87" y="65"/>
                </a:moveTo>
                <a:cubicBezTo>
                  <a:pt x="89" y="64"/>
                  <a:pt x="90" y="62"/>
                  <a:pt x="91" y="60"/>
                </a:cubicBezTo>
                <a:cubicBezTo>
                  <a:pt x="81" y="54"/>
                  <a:pt x="81" y="54"/>
                  <a:pt x="81" y="54"/>
                </a:cubicBezTo>
                <a:cubicBezTo>
                  <a:pt x="78" y="57"/>
                  <a:pt x="78" y="57"/>
                  <a:pt x="78" y="57"/>
                </a:cubicBezTo>
                <a:lnTo>
                  <a:pt x="87" y="65"/>
                </a:ln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
        <p:nvSpPr>
          <p:cNvPr id="25" name="Freeform 306"/>
          <p:cNvSpPr>
            <a:spLocks noEditPoints="1"/>
          </p:cNvSpPr>
          <p:nvPr/>
        </p:nvSpPr>
        <p:spPr bwMode="auto">
          <a:xfrm>
            <a:off x="3320009" y="2474681"/>
            <a:ext cx="261958" cy="260767"/>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
        <p:nvSpPr>
          <p:cNvPr id="26" name="Freeform 308"/>
          <p:cNvSpPr>
            <a:spLocks noEditPoints="1"/>
          </p:cNvSpPr>
          <p:nvPr/>
        </p:nvSpPr>
        <p:spPr bwMode="auto">
          <a:xfrm>
            <a:off x="4782233" y="3858578"/>
            <a:ext cx="292916" cy="164319"/>
          </a:xfrm>
          <a:custGeom>
            <a:avLst/>
            <a:gdLst>
              <a:gd name="T0" fmla="*/ 66 w 111"/>
              <a:gd name="T1" fmla="*/ 0 h 62"/>
              <a:gd name="T2" fmla="*/ 97 w 111"/>
              <a:gd name="T3" fmla="*/ 3 h 62"/>
              <a:gd name="T4" fmla="*/ 110 w 111"/>
              <a:gd name="T5" fmla="*/ 10 h 62"/>
              <a:gd name="T6" fmla="*/ 111 w 111"/>
              <a:gd name="T7" fmla="*/ 17 h 62"/>
              <a:gd name="T8" fmla="*/ 111 w 111"/>
              <a:gd name="T9" fmla="*/ 42 h 62"/>
              <a:gd name="T10" fmla="*/ 109 w 111"/>
              <a:gd name="T11" fmla="*/ 49 h 62"/>
              <a:gd name="T12" fmla="*/ 91 w 111"/>
              <a:gd name="T13" fmla="*/ 55 h 62"/>
              <a:gd name="T14" fmla="*/ 62 w 111"/>
              <a:gd name="T15" fmla="*/ 58 h 62"/>
              <a:gd name="T16" fmla="*/ 55 w 111"/>
              <a:gd name="T17" fmla="*/ 58 h 62"/>
              <a:gd name="T18" fmla="*/ 53 w 111"/>
              <a:gd name="T19" fmla="*/ 58 h 62"/>
              <a:gd name="T20" fmla="*/ 53 w 111"/>
              <a:gd name="T21" fmla="*/ 22 h 62"/>
              <a:gd name="T22" fmla="*/ 59 w 111"/>
              <a:gd name="T23" fmla="*/ 16 h 62"/>
              <a:gd name="T24" fmla="*/ 27 w 111"/>
              <a:gd name="T25" fmla="*/ 16 h 62"/>
              <a:gd name="T26" fmla="*/ 27 w 111"/>
              <a:gd name="T27" fmla="*/ 19 h 62"/>
              <a:gd name="T28" fmla="*/ 44 w 111"/>
              <a:gd name="T29" fmla="*/ 18 h 62"/>
              <a:gd name="T30" fmla="*/ 52 w 111"/>
              <a:gd name="T31" fmla="*/ 18 h 62"/>
              <a:gd name="T32" fmla="*/ 52 w 111"/>
              <a:gd name="T33" fmla="*/ 44 h 62"/>
              <a:gd name="T34" fmla="*/ 35 w 111"/>
              <a:gd name="T35" fmla="*/ 62 h 62"/>
              <a:gd name="T36" fmla="*/ 34 w 111"/>
              <a:gd name="T37" fmla="*/ 62 h 62"/>
              <a:gd name="T38" fmla="*/ 11 w 111"/>
              <a:gd name="T39" fmla="*/ 58 h 62"/>
              <a:gd name="T40" fmla="*/ 0 w 111"/>
              <a:gd name="T41" fmla="*/ 49 h 62"/>
              <a:gd name="T42" fmla="*/ 0 w 111"/>
              <a:gd name="T43" fmla="*/ 48 h 62"/>
              <a:gd name="T44" fmla="*/ 0 w 111"/>
              <a:gd name="T45" fmla="*/ 19 h 62"/>
              <a:gd name="T46" fmla="*/ 21 w 111"/>
              <a:gd name="T47" fmla="*/ 19 h 62"/>
              <a:gd name="T48" fmla="*/ 23 w 111"/>
              <a:gd name="T49" fmla="*/ 9 h 62"/>
              <a:gd name="T50" fmla="*/ 36 w 111"/>
              <a:gd name="T51" fmla="*/ 3 h 62"/>
              <a:gd name="T52" fmla="*/ 66 w 111"/>
              <a:gd name="T53" fmla="*/ 0 h 62"/>
              <a:gd name="T54" fmla="*/ 105 w 111"/>
              <a:gd name="T55" fmla="*/ 14 h 62"/>
              <a:gd name="T56" fmla="*/ 105 w 111"/>
              <a:gd name="T57" fmla="*/ 13 h 62"/>
              <a:gd name="T58" fmla="*/ 95 w 111"/>
              <a:gd name="T59" fmla="*/ 9 h 62"/>
              <a:gd name="T60" fmla="*/ 66 w 111"/>
              <a:gd name="T61" fmla="*/ 6 h 62"/>
              <a:gd name="T62" fmla="*/ 38 w 111"/>
              <a:gd name="T63" fmla="*/ 9 h 62"/>
              <a:gd name="T64" fmla="*/ 33 w 111"/>
              <a:gd name="T65" fmla="*/ 10 h 62"/>
              <a:gd name="T66" fmla="*/ 66 w 111"/>
              <a:gd name="T67" fmla="*/ 9 h 62"/>
              <a:gd name="T68" fmla="*/ 73 w 111"/>
              <a:gd name="T69" fmla="*/ 9 h 62"/>
              <a:gd name="T70" fmla="*/ 68 w 111"/>
              <a:gd name="T71" fmla="*/ 15 h 62"/>
              <a:gd name="T72" fmla="*/ 62 w 111"/>
              <a:gd name="T73" fmla="*/ 21 h 62"/>
              <a:gd name="T74" fmla="*/ 90 w 111"/>
              <a:gd name="T75" fmla="*/ 18 h 62"/>
              <a:gd name="T76" fmla="*/ 105 w 111"/>
              <a:gd name="T77" fmla="*/ 14 h 62"/>
              <a:gd name="T78" fmla="*/ 31 w 111"/>
              <a:gd name="T79" fmla="*/ 56 h 62"/>
              <a:gd name="T80" fmla="*/ 31 w 111"/>
              <a:gd name="T81" fmla="*/ 36 h 62"/>
              <a:gd name="T82" fmla="*/ 11 w 111"/>
              <a:gd name="T83" fmla="*/ 32 h 62"/>
              <a:gd name="T84" fmla="*/ 6 w 111"/>
              <a:gd name="T85" fmla="*/ 30 h 62"/>
              <a:gd name="T86" fmla="*/ 6 w 111"/>
              <a:gd name="T87" fmla="*/ 45 h 62"/>
              <a:gd name="T88" fmla="*/ 13 w 111"/>
              <a:gd name="T89" fmla="*/ 52 h 62"/>
              <a:gd name="T90" fmla="*/ 31 w 111"/>
              <a:gd name="T91" fmla="*/ 56 h 62"/>
              <a:gd name="T92" fmla="*/ 13 w 111"/>
              <a:gd name="T93" fmla="*/ 26 h 62"/>
              <a:gd name="T94" fmla="*/ 33 w 111"/>
              <a:gd name="T95" fmla="*/ 30 h 62"/>
              <a:gd name="T96" fmla="*/ 37 w 111"/>
              <a:gd name="T97" fmla="*/ 25 h 62"/>
              <a:gd name="T98" fmla="*/ 10 w 111"/>
              <a:gd name="T99" fmla="*/ 25 h 62"/>
              <a:gd name="T100" fmla="*/ 13 w 111"/>
              <a:gd name="T10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1" h="62">
                <a:moveTo>
                  <a:pt x="66" y="0"/>
                </a:moveTo>
                <a:cubicBezTo>
                  <a:pt x="78" y="0"/>
                  <a:pt x="89" y="1"/>
                  <a:pt x="97" y="3"/>
                </a:cubicBezTo>
                <a:cubicBezTo>
                  <a:pt x="103" y="4"/>
                  <a:pt x="108" y="7"/>
                  <a:pt x="110" y="10"/>
                </a:cubicBezTo>
                <a:cubicBezTo>
                  <a:pt x="111" y="12"/>
                  <a:pt x="111" y="14"/>
                  <a:pt x="111" y="17"/>
                </a:cubicBezTo>
                <a:cubicBezTo>
                  <a:pt x="111" y="42"/>
                  <a:pt x="111" y="42"/>
                  <a:pt x="111" y="42"/>
                </a:cubicBezTo>
                <a:cubicBezTo>
                  <a:pt x="111" y="45"/>
                  <a:pt x="111" y="46"/>
                  <a:pt x="109" y="49"/>
                </a:cubicBezTo>
                <a:cubicBezTo>
                  <a:pt x="106" y="52"/>
                  <a:pt x="99" y="54"/>
                  <a:pt x="91" y="55"/>
                </a:cubicBezTo>
                <a:cubicBezTo>
                  <a:pt x="81" y="57"/>
                  <a:pt x="70" y="58"/>
                  <a:pt x="62" y="58"/>
                </a:cubicBezTo>
                <a:cubicBezTo>
                  <a:pt x="59" y="58"/>
                  <a:pt x="57" y="58"/>
                  <a:pt x="55" y="58"/>
                </a:cubicBezTo>
                <a:cubicBezTo>
                  <a:pt x="53" y="58"/>
                  <a:pt x="53" y="58"/>
                  <a:pt x="53" y="58"/>
                </a:cubicBezTo>
                <a:cubicBezTo>
                  <a:pt x="53" y="22"/>
                  <a:pt x="53" y="22"/>
                  <a:pt x="53" y="22"/>
                </a:cubicBezTo>
                <a:cubicBezTo>
                  <a:pt x="59" y="16"/>
                  <a:pt x="59" y="16"/>
                  <a:pt x="59" y="16"/>
                </a:cubicBezTo>
                <a:cubicBezTo>
                  <a:pt x="27" y="16"/>
                  <a:pt x="27" y="16"/>
                  <a:pt x="27" y="16"/>
                </a:cubicBezTo>
                <a:cubicBezTo>
                  <a:pt x="27" y="19"/>
                  <a:pt x="27" y="19"/>
                  <a:pt x="27" y="19"/>
                </a:cubicBezTo>
                <a:cubicBezTo>
                  <a:pt x="44" y="18"/>
                  <a:pt x="44" y="18"/>
                  <a:pt x="44" y="18"/>
                </a:cubicBezTo>
                <a:cubicBezTo>
                  <a:pt x="52" y="18"/>
                  <a:pt x="52" y="18"/>
                  <a:pt x="52" y="18"/>
                </a:cubicBezTo>
                <a:cubicBezTo>
                  <a:pt x="52" y="44"/>
                  <a:pt x="52" y="44"/>
                  <a:pt x="52" y="44"/>
                </a:cubicBezTo>
                <a:cubicBezTo>
                  <a:pt x="35" y="62"/>
                  <a:pt x="35" y="62"/>
                  <a:pt x="35" y="62"/>
                </a:cubicBezTo>
                <a:cubicBezTo>
                  <a:pt x="34" y="62"/>
                  <a:pt x="34" y="62"/>
                  <a:pt x="34" y="62"/>
                </a:cubicBezTo>
                <a:cubicBezTo>
                  <a:pt x="25" y="61"/>
                  <a:pt x="17" y="60"/>
                  <a:pt x="11" y="58"/>
                </a:cubicBezTo>
                <a:cubicBezTo>
                  <a:pt x="4" y="56"/>
                  <a:pt x="0" y="52"/>
                  <a:pt x="0" y="49"/>
                </a:cubicBezTo>
                <a:cubicBezTo>
                  <a:pt x="0" y="48"/>
                  <a:pt x="0" y="48"/>
                  <a:pt x="0" y="48"/>
                </a:cubicBezTo>
                <a:cubicBezTo>
                  <a:pt x="0" y="19"/>
                  <a:pt x="0" y="19"/>
                  <a:pt x="0" y="19"/>
                </a:cubicBezTo>
                <a:cubicBezTo>
                  <a:pt x="21" y="19"/>
                  <a:pt x="21" y="19"/>
                  <a:pt x="21" y="19"/>
                </a:cubicBezTo>
                <a:cubicBezTo>
                  <a:pt x="21" y="15"/>
                  <a:pt x="21" y="12"/>
                  <a:pt x="23" y="9"/>
                </a:cubicBezTo>
                <a:cubicBezTo>
                  <a:pt x="25" y="7"/>
                  <a:pt x="30" y="4"/>
                  <a:pt x="36" y="3"/>
                </a:cubicBezTo>
                <a:cubicBezTo>
                  <a:pt x="44" y="1"/>
                  <a:pt x="54" y="0"/>
                  <a:pt x="66" y="0"/>
                </a:cubicBezTo>
                <a:close/>
                <a:moveTo>
                  <a:pt x="105" y="14"/>
                </a:moveTo>
                <a:cubicBezTo>
                  <a:pt x="105" y="13"/>
                  <a:pt x="105" y="13"/>
                  <a:pt x="105" y="13"/>
                </a:cubicBezTo>
                <a:cubicBezTo>
                  <a:pt x="104" y="12"/>
                  <a:pt x="101" y="10"/>
                  <a:pt x="95" y="9"/>
                </a:cubicBezTo>
                <a:cubicBezTo>
                  <a:pt x="88" y="7"/>
                  <a:pt x="78" y="6"/>
                  <a:pt x="66" y="6"/>
                </a:cubicBezTo>
                <a:cubicBezTo>
                  <a:pt x="55" y="6"/>
                  <a:pt x="45" y="7"/>
                  <a:pt x="38" y="9"/>
                </a:cubicBezTo>
                <a:cubicBezTo>
                  <a:pt x="36" y="9"/>
                  <a:pt x="35" y="10"/>
                  <a:pt x="33" y="10"/>
                </a:cubicBezTo>
                <a:cubicBezTo>
                  <a:pt x="66" y="9"/>
                  <a:pt x="66" y="9"/>
                  <a:pt x="66" y="9"/>
                </a:cubicBezTo>
                <a:cubicBezTo>
                  <a:pt x="73" y="9"/>
                  <a:pt x="73" y="9"/>
                  <a:pt x="73" y="9"/>
                </a:cubicBezTo>
                <a:cubicBezTo>
                  <a:pt x="68" y="15"/>
                  <a:pt x="68" y="15"/>
                  <a:pt x="68" y="15"/>
                </a:cubicBezTo>
                <a:cubicBezTo>
                  <a:pt x="62" y="21"/>
                  <a:pt x="62" y="21"/>
                  <a:pt x="62" y="21"/>
                </a:cubicBezTo>
                <a:cubicBezTo>
                  <a:pt x="70" y="21"/>
                  <a:pt x="81" y="20"/>
                  <a:pt x="90" y="18"/>
                </a:cubicBezTo>
                <a:cubicBezTo>
                  <a:pt x="98" y="17"/>
                  <a:pt x="104" y="15"/>
                  <a:pt x="105" y="14"/>
                </a:cubicBezTo>
                <a:close/>
                <a:moveTo>
                  <a:pt x="31" y="56"/>
                </a:moveTo>
                <a:cubicBezTo>
                  <a:pt x="31" y="36"/>
                  <a:pt x="31" y="36"/>
                  <a:pt x="31" y="36"/>
                </a:cubicBezTo>
                <a:cubicBezTo>
                  <a:pt x="23" y="35"/>
                  <a:pt x="16" y="34"/>
                  <a:pt x="11" y="32"/>
                </a:cubicBezTo>
                <a:cubicBezTo>
                  <a:pt x="9" y="31"/>
                  <a:pt x="8" y="31"/>
                  <a:pt x="6" y="30"/>
                </a:cubicBezTo>
                <a:cubicBezTo>
                  <a:pt x="6" y="45"/>
                  <a:pt x="6" y="45"/>
                  <a:pt x="6" y="45"/>
                </a:cubicBezTo>
                <a:cubicBezTo>
                  <a:pt x="6" y="50"/>
                  <a:pt x="9" y="51"/>
                  <a:pt x="13" y="52"/>
                </a:cubicBezTo>
                <a:cubicBezTo>
                  <a:pt x="17" y="54"/>
                  <a:pt x="24" y="55"/>
                  <a:pt x="31" y="56"/>
                </a:cubicBezTo>
                <a:close/>
                <a:moveTo>
                  <a:pt x="13" y="26"/>
                </a:moveTo>
                <a:cubicBezTo>
                  <a:pt x="18" y="28"/>
                  <a:pt x="25" y="29"/>
                  <a:pt x="33" y="30"/>
                </a:cubicBezTo>
                <a:cubicBezTo>
                  <a:pt x="37" y="25"/>
                  <a:pt x="37" y="25"/>
                  <a:pt x="37" y="25"/>
                </a:cubicBezTo>
                <a:cubicBezTo>
                  <a:pt x="10" y="25"/>
                  <a:pt x="10" y="25"/>
                  <a:pt x="10" y="25"/>
                </a:cubicBezTo>
                <a:cubicBezTo>
                  <a:pt x="11" y="26"/>
                  <a:pt x="12" y="26"/>
                  <a:pt x="13" y="26"/>
                </a:cubicBez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
        <p:nvSpPr>
          <p:cNvPr id="27" name="Freeform 48"/>
          <p:cNvSpPr>
            <a:spLocks noEditPoints="1"/>
          </p:cNvSpPr>
          <p:nvPr/>
        </p:nvSpPr>
        <p:spPr bwMode="auto">
          <a:xfrm>
            <a:off x="5588065" y="2953843"/>
            <a:ext cx="176141" cy="279819"/>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
        <p:nvSpPr>
          <p:cNvPr id="28" name="Freeform 56"/>
          <p:cNvSpPr>
            <a:spLocks noEditPoints="1"/>
          </p:cNvSpPr>
          <p:nvPr/>
        </p:nvSpPr>
        <p:spPr bwMode="auto">
          <a:xfrm>
            <a:off x="5240349" y="1861520"/>
            <a:ext cx="205126" cy="260867"/>
          </a:xfrm>
          <a:custGeom>
            <a:avLst/>
            <a:gdLst>
              <a:gd name="T0" fmla="*/ 18 w 78"/>
              <a:gd name="T1" fmla="*/ 70 h 99"/>
              <a:gd name="T2" fmla="*/ 23 w 78"/>
              <a:gd name="T3" fmla="*/ 69 h 99"/>
              <a:gd name="T4" fmla="*/ 25 w 78"/>
              <a:gd name="T5" fmla="*/ 73 h 99"/>
              <a:gd name="T6" fmla="*/ 23 w 78"/>
              <a:gd name="T7" fmla="*/ 82 h 99"/>
              <a:gd name="T8" fmla="*/ 17 w 78"/>
              <a:gd name="T9" fmla="*/ 88 h 99"/>
              <a:gd name="T10" fmla="*/ 12 w 78"/>
              <a:gd name="T11" fmla="*/ 89 h 99"/>
              <a:gd name="T12" fmla="*/ 10 w 78"/>
              <a:gd name="T13" fmla="*/ 85 h 99"/>
              <a:gd name="T14" fmla="*/ 12 w 78"/>
              <a:gd name="T15" fmla="*/ 76 h 99"/>
              <a:gd name="T16" fmla="*/ 18 w 78"/>
              <a:gd name="T17" fmla="*/ 70 h 99"/>
              <a:gd name="T18" fmla="*/ 23 w 78"/>
              <a:gd name="T19" fmla="*/ 0 h 99"/>
              <a:gd name="T20" fmla="*/ 16 w 78"/>
              <a:gd name="T21" fmla="*/ 30 h 99"/>
              <a:gd name="T22" fmla="*/ 48 w 78"/>
              <a:gd name="T23" fmla="*/ 85 h 99"/>
              <a:gd name="T24" fmla="*/ 48 w 78"/>
              <a:gd name="T25" fmla="*/ 87 h 99"/>
              <a:gd name="T26" fmla="*/ 49 w 78"/>
              <a:gd name="T27" fmla="*/ 88 h 99"/>
              <a:gd name="T28" fmla="*/ 49 w 78"/>
              <a:gd name="T29" fmla="*/ 88 h 99"/>
              <a:gd name="T30" fmla="*/ 58 w 78"/>
              <a:gd name="T31" fmla="*/ 96 h 99"/>
              <a:gd name="T32" fmla="*/ 71 w 78"/>
              <a:gd name="T33" fmla="*/ 96 h 99"/>
              <a:gd name="T34" fmla="*/ 78 w 78"/>
              <a:gd name="T35" fmla="*/ 85 h 99"/>
              <a:gd name="T36" fmla="*/ 75 w 78"/>
              <a:gd name="T37" fmla="*/ 71 h 99"/>
              <a:gd name="T38" fmla="*/ 65 w 78"/>
              <a:gd name="T39" fmla="*/ 60 h 99"/>
              <a:gd name="T40" fmla="*/ 52 w 78"/>
              <a:gd name="T41" fmla="*/ 60 h 99"/>
              <a:gd name="T42" fmla="*/ 47 w 78"/>
              <a:gd name="T43" fmla="*/ 65 h 99"/>
              <a:gd name="T44" fmla="*/ 42 w 78"/>
              <a:gd name="T45" fmla="*/ 55 h 99"/>
              <a:gd name="T46" fmla="*/ 46 w 78"/>
              <a:gd name="T47" fmla="*/ 44 h 99"/>
              <a:gd name="T48" fmla="*/ 23 w 78"/>
              <a:gd name="T49" fmla="*/ 0 h 99"/>
              <a:gd name="T50" fmla="*/ 37 w 78"/>
              <a:gd name="T51" fmla="*/ 44 h 99"/>
              <a:gd name="T52" fmla="*/ 40 w 78"/>
              <a:gd name="T53" fmla="*/ 48 h 99"/>
              <a:gd name="T54" fmla="*/ 37 w 78"/>
              <a:gd name="T55" fmla="*/ 52 h 99"/>
              <a:gd name="T56" fmla="*/ 33 w 78"/>
              <a:gd name="T57" fmla="*/ 48 h 99"/>
              <a:gd name="T58" fmla="*/ 37 w 78"/>
              <a:gd name="T59" fmla="*/ 44 h 99"/>
              <a:gd name="T60" fmla="*/ 61 w 78"/>
              <a:gd name="T61" fmla="*/ 69 h 99"/>
              <a:gd name="T62" fmla="*/ 67 w 78"/>
              <a:gd name="T63" fmla="*/ 75 h 99"/>
              <a:gd name="T64" fmla="*/ 69 w 78"/>
              <a:gd name="T65" fmla="*/ 84 h 99"/>
              <a:gd name="T66" fmla="*/ 66 w 78"/>
              <a:gd name="T67" fmla="*/ 88 h 99"/>
              <a:gd name="T68" fmla="*/ 62 w 78"/>
              <a:gd name="T69" fmla="*/ 87 h 99"/>
              <a:gd name="T70" fmla="*/ 56 w 78"/>
              <a:gd name="T71" fmla="*/ 81 h 99"/>
              <a:gd name="T72" fmla="*/ 54 w 78"/>
              <a:gd name="T73" fmla="*/ 72 h 99"/>
              <a:gd name="T74" fmla="*/ 56 w 78"/>
              <a:gd name="T75" fmla="*/ 68 h 99"/>
              <a:gd name="T76" fmla="*/ 61 w 78"/>
              <a:gd name="T77" fmla="*/ 69 h 99"/>
              <a:gd name="T78" fmla="*/ 58 w 78"/>
              <a:gd name="T79" fmla="*/ 0 h 99"/>
              <a:gd name="T80" fmla="*/ 66 w 78"/>
              <a:gd name="T81" fmla="*/ 30 h 99"/>
              <a:gd name="T82" fmla="*/ 50 w 78"/>
              <a:gd name="T83" fmla="*/ 57 h 99"/>
              <a:gd name="T84" fmla="*/ 50 w 78"/>
              <a:gd name="T85" fmla="*/ 57 h 99"/>
              <a:gd name="T86" fmla="*/ 49 w 78"/>
              <a:gd name="T87" fmla="*/ 55 h 99"/>
              <a:gd name="T88" fmla="*/ 52 w 78"/>
              <a:gd name="T89" fmla="*/ 45 h 99"/>
              <a:gd name="T90" fmla="*/ 53 w 78"/>
              <a:gd name="T91" fmla="*/ 44 h 99"/>
              <a:gd name="T92" fmla="*/ 52 w 78"/>
              <a:gd name="T93" fmla="*/ 42 h 99"/>
              <a:gd name="T94" fmla="*/ 44 w 78"/>
              <a:gd name="T95" fmla="*/ 26 h 99"/>
              <a:gd name="T96" fmla="*/ 58 w 78"/>
              <a:gd name="T97" fmla="*/ 0 h 99"/>
              <a:gd name="T98" fmla="*/ 27 w 78"/>
              <a:gd name="T99" fmla="*/ 61 h 99"/>
              <a:gd name="T100" fmla="*/ 27 w 78"/>
              <a:gd name="T101" fmla="*/ 61 h 99"/>
              <a:gd name="T102" fmla="*/ 14 w 78"/>
              <a:gd name="T103" fmla="*/ 61 h 99"/>
              <a:gd name="T104" fmla="*/ 4 w 78"/>
              <a:gd name="T105" fmla="*/ 72 h 99"/>
              <a:gd name="T106" fmla="*/ 1 w 78"/>
              <a:gd name="T107" fmla="*/ 86 h 99"/>
              <a:gd name="T108" fmla="*/ 8 w 78"/>
              <a:gd name="T109" fmla="*/ 97 h 99"/>
              <a:gd name="T110" fmla="*/ 21 w 78"/>
              <a:gd name="T111" fmla="*/ 97 h 99"/>
              <a:gd name="T112" fmla="*/ 30 w 78"/>
              <a:gd name="T113" fmla="*/ 89 h 99"/>
              <a:gd name="T114" fmla="*/ 30 w 78"/>
              <a:gd name="T115" fmla="*/ 89 h 99"/>
              <a:gd name="T116" fmla="*/ 30 w 78"/>
              <a:gd name="T117" fmla="*/ 88 h 99"/>
              <a:gd name="T118" fmla="*/ 31 w 78"/>
              <a:gd name="T119" fmla="*/ 86 h 99"/>
              <a:gd name="T120" fmla="*/ 37 w 78"/>
              <a:gd name="T121" fmla="*/ 77 h 99"/>
              <a:gd name="T122" fmla="*/ 27 w 78"/>
              <a:gd name="T123"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 h="99">
                <a:moveTo>
                  <a:pt x="18" y="70"/>
                </a:moveTo>
                <a:cubicBezTo>
                  <a:pt x="20" y="69"/>
                  <a:pt x="22" y="69"/>
                  <a:pt x="23" y="69"/>
                </a:cubicBezTo>
                <a:cubicBezTo>
                  <a:pt x="24" y="70"/>
                  <a:pt x="25" y="71"/>
                  <a:pt x="25" y="73"/>
                </a:cubicBezTo>
                <a:cubicBezTo>
                  <a:pt x="25" y="76"/>
                  <a:pt x="25" y="79"/>
                  <a:pt x="23" y="82"/>
                </a:cubicBezTo>
                <a:cubicBezTo>
                  <a:pt x="21" y="85"/>
                  <a:pt x="19" y="87"/>
                  <a:pt x="17" y="88"/>
                </a:cubicBezTo>
                <a:cubicBezTo>
                  <a:pt x="15" y="89"/>
                  <a:pt x="14" y="89"/>
                  <a:pt x="12" y="89"/>
                </a:cubicBezTo>
                <a:cubicBezTo>
                  <a:pt x="11" y="88"/>
                  <a:pt x="10" y="86"/>
                  <a:pt x="10" y="85"/>
                </a:cubicBezTo>
                <a:cubicBezTo>
                  <a:pt x="10" y="82"/>
                  <a:pt x="10" y="79"/>
                  <a:pt x="12" y="76"/>
                </a:cubicBezTo>
                <a:cubicBezTo>
                  <a:pt x="14" y="73"/>
                  <a:pt x="16" y="71"/>
                  <a:pt x="18" y="70"/>
                </a:cubicBezTo>
                <a:close/>
                <a:moveTo>
                  <a:pt x="23" y="0"/>
                </a:moveTo>
                <a:cubicBezTo>
                  <a:pt x="16" y="6"/>
                  <a:pt x="10" y="15"/>
                  <a:pt x="16" y="30"/>
                </a:cubicBezTo>
                <a:cubicBezTo>
                  <a:pt x="48" y="85"/>
                  <a:pt x="48" y="85"/>
                  <a:pt x="48" y="85"/>
                </a:cubicBezTo>
                <a:cubicBezTo>
                  <a:pt x="48" y="86"/>
                  <a:pt x="48" y="86"/>
                  <a:pt x="48" y="87"/>
                </a:cubicBezTo>
                <a:cubicBezTo>
                  <a:pt x="49" y="88"/>
                  <a:pt x="49" y="88"/>
                  <a:pt x="49" y="88"/>
                </a:cubicBezTo>
                <a:cubicBezTo>
                  <a:pt x="49" y="88"/>
                  <a:pt x="49" y="88"/>
                  <a:pt x="49" y="88"/>
                </a:cubicBezTo>
                <a:cubicBezTo>
                  <a:pt x="51" y="91"/>
                  <a:pt x="54" y="94"/>
                  <a:pt x="58" y="96"/>
                </a:cubicBezTo>
                <a:cubicBezTo>
                  <a:pt x="62" y="98"/>
                  <a:pt x="67" y="98"/>
                  <a:pt x="71" y="96"/>
                </a:cubicBezTo>
                <a:cubicBezTo>
                  <a:pt x="75" y="94"/>
                  <a:pt x="77" y="90"/>
                  <a:pt x="78" y="85"/>
                </a:cubicBezTo>
                <a:cubicBezTo>
                  <a:pt x="78" y="80"/>
                  <a:pt x="77" y="75"/>
                  <a:pt x="75" y="71"/>
                </a:cubicBezTo>
                <a:cubicBezTo>
                  <a:pt x="72" y="66"/>
                  <a:pt x="69" y="62"/>
                  <a:pt x="65" y="60"/>
                </a:cubicBezTo>
                <a:cubicBezTo>
                  <a:pt x="60" y="58"/>
                  <a:pt x="56" y="58"/>
                  <a:pt x="52" y="60"/>
                </a:cubicBezTo>
                <a:cubicBezTo>
                  <a:pt x="50" y="61"/>
                  <a:pt x="48" y="63"/>
                  <a:pt x="47" y="65"/>
                </a:cubicBezTo>
                <a:cubicBezTo>
                  <a:pt x="45" y="61"/>
                  <a:pt x="43" y="57"/>
                  <a:pt x="42" y="55"/>
                </a:cubicBezTo>
                <a:cubicBezTo>
                  <a:pt x="44" y="51"/>
                  <a:pt x="44" y="48"/>
                  <a:pt x="46" y="44"/>
                </a:cubicBezTo>
                <a:cubicBezTo>
                  <a:pt x="39" y="29"/>
                  <a:pt x="31" y="14"/>
                  <a:pt x="23" y="0"/>
                </a:cubicBezTo>
                <a:close/>
                <a:moveTo>
                  <a:pt x="37" y="44"/>
                </a:moveTo>
                <a:cubicBezTo>
                  <a:pt x="39" y="44"/>
                  <a:pt x="40" y="46"/>
                  <a:pt x="40" y="48"/>
                </a:cubicBezTo>
                <a:cubicBezTo>
                  <a:pt x="40" y="50"/>
                  <a:pt x="39" y="52"/>
                  <a:pt x="37" y="52"/>
                </a:cubicBezTo>
                <a:cubicBezTo>
                  <a:pt x="34" y="52"/>
                  <a:pt x="33" y="50"/>
                  <a:pt x="33" y="48"/>
                </a:cubicBezTo>
                <a:cubicBezTo>
                  <a:pt x="33" y="46"/>
                  <a:pt x="34" y="44"/>
                  <a:pt x="37" y="44"/>
                </a:cubicBezTo>
                <a:close/>
                <a:moveTo>
                  <a:pt x="61" y="69"/>
                </a:moveTo>
                <a:cubicBezTo>
                  <a:pt x="63" y="70"/>
                  <a:pt x="65" y="72"/>
                  <a:pt x="67" y="75"/>
                </a:cubicBezTo>
                <a:cubicBezTo>
                  <a:pt x="68" y="78"/>
                  <a:pt x="69" y="81"/>
                  <a:pt x="69" y="84"/>
                </a:cubicBezTo>
                <a:cubicBezTo>
                  <a:pt x="68" y="86"/>
                  <a:pt x="68" y="87"/>
                  <a:pt x="66" y="88"/>
                </a:cubicBezTo>
                <a:cubicBezTo>
                  <a:pt x="65" y="88"/>
                  <a:pt x="64" y="88"/>
                  <a:pt x="62" y="87"/>
                </a:cubicBezTo>
                <a:cubicBezTo>
                  <a:pt x="60" y="86"/>
                  <a:pt x="57" y="84"/>
                  <a:pt x="56" y="81"/>
                </a:cubicBezTo>
                <a:cubicBezTo>
                  <a:pt x="54" y="78"/>
                  <a:pt x="54" y="75"/>
                  <a:pt x="54" y="72"/>
                </a:cubicBezTo>
                <a:cubicBezTo>
                  <a:pt x="54" y="71"/>
                  <a:pt x="55" y="69"/>
                  <a:pt x="56" y="68"/>
                </a:cubicBezTo>
                <a:cubicBezTo>
                  <a:pt x="57" y="68"/>
                  <a:pt x="59" y="68"/>
                  <a:pt x="61" y="69"/>
                </a:cubicBezTo>
                <a:close/>
                <a:moveTo>
                  <a:pt x="58" y="0"/>
                </a:moveTo>
                <a:cubicBezTo>
                  <a:pt x="65" y="6"/>
                  <a:pt x="71" y="15"/>
                  <a:pt x="66" y="30"/>
                </a:cubicBezTo>
                <a:cubicBezTo>
                  <a:pt x="50" y="57"/>
                  <a:pt x="50" y="57"/>
                  <a:pt x="50" y="57"/>
                </a:cubicBezTo>
                <a:cubicBezTo>
                  <a:pt x="50" y="57"/>
                  <a:pt x="50" y="57"/>
                  <a:pt x="50" y="57"/>
                </a:cubicBezTo>
                <a:cubicBezTo>
                  <a:pt x="49" y="56"/>
                  <a:pt x="49" y="56"/>
                  <a:pt x="49" y="55"/>
                </a:cubicBezTo>
                <a:cubicBezTo>
                  <a:pt x="50" y="52"/>
                  <a:pt x="51" y="49"/>
                  <a:pt x="52" y="45"/>
                </a:cubicBezTo>
                <a:cubicBezTo>
                  <a:pt x="53" y="44"/>
                  <a:pt x="53" y="44"/>
                  <a:pt x="53" y="44"/>
                </a:cubicBezTo>
                <a:cubicBezTo>
                  <a:pt x="52" y="42"/>
                  <a:pt x="52" y="42"/>
                  <a:pt x="52" y="42"/>
                </a:cubicBezTo>
                <a:cubicBezTo>
                  <a:pt x="44" y="26"/>
                  <a:pt x="44" y="26"/>
                  <a:pt x="44" y="26"/>
                </a:cubicBezTo>
                <a:cubicBezTo>
                  <a:pt x="58" y="0"/>
                  <a:pt x="58" y="0"/>
                  <a:pt x="58" y="0"/>
                </a:cubicBezTo>
                <a:close/>
                <a:moveTo>
                  <a:pt x="27" y="61"/>
                </a:moveTo>
                <a:cubicBezTo>
                  <a:pt x="27" y="61"/>
                  <a:pt x="27" y="61"/>
                  <a:pt x="27" y="61"/>
                </a:cubicBezTo>
                <a:cubicBezTo>
                  <a:pt x="23" y="59"/>
                  <a:pt x="18" y="59"/>
                  <a:pt x="14" y="61"/>
                </a:cubicBezTo>
                <a:cubicBezTo>
                  <a:pt x="10" y="63"/>
                  <a:pt x="6" y="67"/>
                  <a:pt x="4" y="72"/>
                </a:cubicBezTo>
                <a:cubicBezTo>
                  <a:pt x="1" y="76"/>
                  <a:pt x="0" y="81"/>
                  <a:pt x="1" y="86"/>
                </a:cubicBezTo>
                <a:cubicBezTo>
                  <a:pt x="1" y="90"/>
                  <a:pt x="4" y="95"/>
                  <a:pt x="8" y="97"/>
                </a:cubicBezTo>
                <a:cubicBezTo>
                  <a:pt x="12" y="99"/>
                  <a:pt x="17" y="99"/>
                  <a:pt x="21" y="97"/>
                </a:cubicBezTo>
                <a:cubicBezTo>
                  <a:pt x="24" y="95"/>
                  <a:pt x="28" y="92"/>
                  <a:pt x="30" y="89"/>
                </a:cubicBezTo>
                <a:cubicBezTo>
                  <a:pt x="30" y="89"/>
                  <a:pt x="30" y="89"/>
                  <a:pt x="30" y="89"/>
                </a:cubicBezTo>
                <a:cubicBezTo>
                  <a:pt x="30" y="88"/>
                  <a:pt x="30" y="88"/>
                  <a:pt x="30" y="88"/>
                </a:cubicBezTo>
                <a:cubicBezTo>
                  <a:pt x="31" y="87"/>
                  <a:pt x="31" y="87"/>
                  <a:pt x="31" y="86"/>
                </a:cubicBezTo>
                <a:cubicBezTo>
                  <a:pt x="37" y="77"/>
                  <a:pt x="37" y="77"/>
                  <a:pt x="37" y="77"/>
                </a:cubicBezTo>
                <a:lnTo>
                  <a:pt x="27" y="61"/>
                </a:ln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
        <p:nvSpPr>
          <p:cNvPr id="29" name="Freeform 64"/>
          <p:cNvSpPr>
            <a:spLocks noEditPoints="1"/>
          </p:cNvSpPr>
          <p:nvPr/>
        </p:nvSpPr>
        <p:spPr bwMode="auto">
          <a:xfrm>
            <a:off x="3649057" y="3605030"/>
            <a:ext cx="305460" cy="198438"/>
          </a:xfrm>
          <a:custGeom>
            <a:avLst/>
            <a:gdLst>
              <a:gd name="T0" fmla="*/ 72 w 116"/>
              <a:gd name="T1" fmla="*/ 27 h 75"/>
              <a:gd name="T2" fmla="*/ 69 w 116"/>
              <a:gd name="T3" fmla="*/ 19 h 75"/>
              <a:gd name="T4" fmla="*/ 65 w 116"/>
              <a:gd name="T5" fmla="*/ 19 h 75"/>
              <a:gd name="T6" fmla="*/ 46 w 116"/>
              <a:gd name="T7" fmla="*/ 18 h 75"/>
              <a:gd name="T8" fmla="*/ 46 w 116"/>
              <a:gd name="T9" fmla="*/ 29 h 75"/>
              <a:gd name="T10" fmla="*/ 79 w 116"/>
              <a:gd name="T11" fmla="*/ 9 h 75"/>
              <a:gd name="T12" fmla="*/ 72 w 116"/>
              <a:gd name="T13" fmla="*/ 29 h 75"/>
              <a:gd name="T14" fmla="*/ 8 w 116"/>
              <a:gd name="T15" fmla="*/ 23 h 75"/>
              <a:gd name="T16" fmla="*/ 29 w 116"/>
              <a:gd name="T17" fmla="*/ 35 h 75"/>
              <a:gd name="T18" fmla="*/ 18 w 116"/>
              <a:gd name="T19" fmla="*/ 46 h 75"/>
              <a:gd name="T20" fmla="*/ 11 w 116"/>
              <a:gd name="T21" fmla="*/ 42 h 75"/>
              <a:gd name="T22" fmla="*/ 25 w 116"/>
              <a:gd name="T23" fmla="*/ 46 h 75"/>
              <a:gd name="T24" fmla="*/ 4 w 116"/>
              <a:gd name="T25" fmla="*/ 48 h 75"/>
              <a:gd name="T26" fmla="*/ 3 w 116"/>
              <a:gd name="T27" fmla="*/ 48 h 75"/>
              <a:gd name="T28" fmla="*/ 0 w 116"/>
              <a:gd name="T29" fmla="*/ 61 h 75"/>
              <a:gd name="T30" fmla="*/ 2 w 116"/>
              <a:gd name="T31" fmla="*/ 62 h 75"/>
              <a:gd name="T32" fmla="*/ 26 w 116"/>
              <a:gd name="T33" fmla="*/ 73 h 75"/>
              <a:gd name="T34" fmla="*/ 28 w 116"/>
              <a:gd name="T35" fmla="*/ 75 h 75"/>
              <a:gd name="T36" fmla="*/ 92 w 116"/>
              <a:gd name="T37" fmla="*/ 75 h 75"/>
              <a:gd name="T38" fmla="*/ 93 w 116"/>
              <a:gd name="T39" fmla="*/ 62 h 75"/>
              <a:gd name="T40" fmla="*/ 116 w 116"/>
              <a:gd name="T41" fmla="*/ 62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7 h 75"/>
              <a:gd name="T62" fmla="*/ 56 w 116"/>
              <a:gd name="T63" fmla="*/ 47 h 75"/>
              <a:gd name="T64" fmla="*/ 57 w 116"/>
              <a:gd name="T65" fmla="*/ 54 h 75"/>
              <a:gd name="T66" fmla="*/ 49 w 116"/>
              <a:gd name="T67" fmla="*/ 50 h 75"/>
              <a:gd name="T68" fmla="*/ 47 w 116"/>
              <a:gd name="T69" fmla="*/ 45 h 75"/>
              <a:gd name="T70" fmla="*/ 33 w 116"/>
              <a:gd name="T71" fmla="*/ 48 h 75"/>
              <a:gd name="T72" fmla="*/ 87 w 116"/>
              <a:gd name="T73" fmla="*/ 36 h 75"/>
              <a:gd name="T74" fmla="*/ 109 w 116"/>
              <a:gd name="T75" fmla="*/ 21 h 75"/>
              <a:gd name="T76" fmla="*/ 106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7"/>
                  <a:pt x="72" y="27"/>
                </a:cubicBezTo>
                <a:cubicBezTo>
                  <a:pt x="72" y="19"/>
                  <a:pt x="72" y="19"/>
                  <a:pt x="72" y="19"/>
                </a:cubicBezTo>
                <a:cubicBezTo>
                  <a:pt x="71" y="19"/>
                  <a:pt x="70" y="19"/>
                  <a:pt x="69" y="19"/>
                </a:cubicBezTo>
                <a:cubicBezTo>
                  <a:pt x="68" y="14"/>
                  <a:pt x="68" y="14"/>
                  <a:pt x="68" y="14"/>
                </a:cubicBezTo>
                <a:cubicBezTo>
                  <a:pt x="65" y="19"/>
                  <a:pt x="65" y="19"/>
                  <a:pt x="65" y="19"/>
                </a:cubicBezTo>
                <a:cubicBezTo>
                  <a:pt x="60" y="21"/>
                  <a:pt x="56" y="22"/>
                  <a:pt x="47" y="18"/>
                </a:cubicBezTo>
                <a:cubicBezTo>
                  <a:pt x="46" y="18"/>
                  <a:pt x="46" y="18"/>
                  <a:pt x="46" y="18"/>
                </a:cubicBezTo>
                <a:cubicBezTo>
                  <a:pt x="46" y="27"/>
                  <a:pt x="46" y="27"/>
                  <a:pt x="46" y="27"/>
                </a:cubicBezTo>
                <a:cubicBezTo>
                  <a:pt x="46" y="27"/>
                  <a:pt x="46" y="28"/>
                  <a:pt x="46" y="29"/>
                </a:cubicBezTo>
                <a:cubicBezTo>
                  <a:pt x="38" y="23"/>
                  <a:pt x="41" y="20"/>
                  <a:pt x="39" y="9"/>
                </a:cubicBezTo>
                <a:cubicBezTo>
                  <a:pt x="45" y="0"/>
                  <a:pt x="75" y="0"/>
                  <a:pt x="79" y="9"/>
                </a:cubicBezTo>
                <a:cubicBezTo>
                  <a:pt x="78" y="17"/>
                  <a:pt x="79" y="24"/>
                  <a:pt x="73" y="29"/>
                </a:cubicBezTo>
                <a:cubicBezTo>
                  <a:pt x="72" y="29"/>
                  <a:pt x="72" y="29"/>
                  <a:pt x="72" y="29"/>
                </a:cubicBezTo>
                <a:close/>
                <a:moveTo>
                  <a:pt x="8" y="36"/>
                </a:moveTo>
                <a:cubicBezTo>
                  <a:pt x="7" y="30"/>
                  <a:pt x="7" y="27"/>
                  <a:pt x="8" y="23"/>
                </a:cubicBezTo>
                <a:cubicBezTo>
                  <a:pt x="18" y="25"/>
                  <a:pt x="20" y="16"/>
                  <a:pt x="29" y="23"/>
                </a:cubicBezTo>
                <a:cubicBezTo>
                  <a:pt x="30" y="27"/>
                  <a:pt x="30" y="32"/>
                  <a:pt x="29" y="35"/>
                </a:cubicBezTo>
                <a:cubicBezTo>
                  <a:pt x="29" y="38"/>
                  <a:pt x="28" y="40"/>
                  <a:pt x="26" y="42"/>
                </a:cubicBezTo>
                <a:cubicBezTo>
                  <a:pt x="24" y="44"/>
                  <a:pt x="21" y="46"/>
                  <a:pt x="18" y="46"/>
                </a:cubicBezTo>
                <a:cubicBezTo>
                  <a:pt x="18" y="46"/>
                  <a:pt x="18" y="46"/>
                  <a:pt x="18" y="46"/>
                </a:cubicBezTo>
                <a:cubicBezTo>
                  <a:pt x="15" y="46"/>
                  <a:pt x="13" y="44"/>
                  <a:pt x="11" y="42"/>
                </a:cubicBezTo>
                <a:cubicBezTo>
                  <a:pt x="9" y="40"/>
                  <a:pt x="8" y="38"/>
                  <a:pt x="8" y="36"/>
                </a:cubicBezTo>
                <a:close/>
                <a:moveTo>
                  <a:pt x="25" y="46"/>
                </a:moveTo>
                <a:cubicBezTo>
                  <a:pt x="22" y="52"/>
                  <a:pt x="14" y="52"/>
                  <a:pt x="12" y="46"/>
                </a:cubicBezTo>
                <a:cubicBezTo>
                  <a:pt x="4" y="48"/>
                  <a:pt x="4" y="48"/>
                  <a:pt x="4" y="48"/>
                </a:cubicBezTo>
                <a:cubicBezTo>
                  <a:pt x="4" y="48"/>
                  <a:pt x="4" y="48"/>
                  <a:pt x="4" y="48"/>
                </a:cubicBezTo>
                <a:cubicBezTo>
                  <a:pt x="3" y="48"/>
                  <a:pt x="3" y="48"/>
                  <a:pt x="3" y="48"/>
                </a:cubicBezTo>
                <a:cubicBezTo>
                  <a:pt x="2" y="50"/>
                  <a:pt x="1" y="51"/>
                  <a:pt x="0" y="54"/>
                </a:cubicBezTo>
                <a:cubicBezTo>
                  <a:pt x="0" y="56"/>
                  <a:pt x="0" y="58"/>
                  <a:pt x="0" y="61"/>
                </a:cubicBezTo>
                <a:cubicBezTo>
                  <a:pt x="1" y="62"/>
                  <a:pt x="1" y="62"/>
                  <a:pt x="1" y="62"/>
                </a:cubicBezTo>
                <a:cubicBezTo>
                  <a:pt x="2" y="62"/>
                  <a:pt x="2" y="62"/>
                  <a:pt x="2" y="62"/>
                </a:cubicBezTo>
                <a:cubicBezTo>
                  <a:pt x="26" y="62"/>
                  <a:pt x="26" y="62"/>
                  <a:pt x="26" y="62"/>
                </a:cubicBezTo>
                <a:cubicBezTo>
                  <a:pt x="25" y="65"/>
                  <a:pt x="26" y="69"/>
                  <a:pt x="26" y="73"/>
                </a:cubicBezTo>
                <a:cubicBezTo>
                  <a:pt x="27" y="75"/>
                  <a:pt x="27" y="75"/>
                  <a:pt x="27" y="75"/>
                </a:cubicBezTo>
                <a:cubicBezTo>
                  <a:pt x="28" y="75"/>
                  <a:pt x="28" y="75"/>
                  <a:pt x="28" y="75"/>
                </a:cubicBezTo>
                <a:cubicBezTo>
                  <a:pt x="90" y="75"/>
                  <a:pt x="90" y="75"/>
                  <a:pt x="90" y="75"/>
                </a:cubicBezTo>
                <a:cubicBezTo>
                  <a:pt x="92" y="75"/>
                  <a:pt x="92" y="75"/>
                  <a:pt x="92" y="75"/>
                </a:cubicBezTo>
                <a:cubicBezTo>
                  <a:pt x="92" y="73"/>
                  <a:pt x="92" y="73"/>
                  <a:pt x="92" y="73"/>
                </a:cubicBezTo>
                <a:cubicBezTo>
                  <a:pt x="93" y="69"/>
                  <a:pt x="93" y="66"/>
                  <a:pt x="93" y="62"/>
                </a:cubicBezTo>
                <a:cubicBezTo>
                  <a:pt x="115" y="62"/>
                  <a:pt x="115" y="62"/>
                  <a:pt x="115" y="62"/>
                </a:cubicBezTo>
                <a:cubicBezTo>
                  <a:pt x="116" y="62"/>
                  <a:pt x="116" y="62"/>
                  <a:pt x="116" y="62"/>
                </a:cubicBezTo>
                <a:cubicBezTo>
                  <a:pt x="116" y="61"/>
                  <a:pt x="116" y="61"/>
                  <a:pt x="116" y="61"/>
                </a:cubicBezTo>
                <a:cubicBezTo>
                  <a:pt x="116" y="59"/>
                  <a:pt x="116" y="57"/>
                  <a:pt x="116" y="55"/>
                </a:cubicBezTo>
                <a:cubicBezTo>
                  <a:pt x="116" y="52"/>
                  <a:pt x="115" y="50"/>
                  <a:pt x="114"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3" y="47"/>
                  <a:pt x="93" y="47"/>
                  <a:pt x="93"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2" y="54"/>
                  <a:pt x="62" y="54"/>
                  <a:pt x="62" y="54"/>
                </a:cubicBezTo>
                <a:cubicBezTo>
                  <a:pt x="64" y="52"/>
                  <a:pt x="64" y="52"/>
                  <a:pt x="64" y="52"/>
                </a:cubicBezTo>
                <a:cubicBezTo>
                  <a:pt x="63" y="47"/>
                  <a:pt x="63" y="47"/>
                  <a:pt x="63" y="47"/>
                </a:cubicBezTo>
                <a:cubicBezTo>
                  <a:pt x="60" y="47"/>
                  <a:pt x="60" y="47"/>
                  <a:pt x="60" y="47"/>
                </a:cubicBezTo>
                <a:cubicBezTo>
                  <a:pt x="59" y="47"/>
                  <a:pt x="59" y="47"/>
                  <a:pt x="59" y="47"/>
                </a:cubicBezTo>
                <a:cubicBezTo>
                  <a:pt x="56" y="47"/>
                  <a:pt x="56" y="47"/>
                  <a:pt x="56" y="47"/>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7" y="45"/>
                  <a:pt x="47" y="45"/>
                  <a:pt x="47" y="45"/>
                </a:cubicBezTo>
                <a:cubicBezTo>
                  <a:pt x="33" y="48"/>
                  <a:pt x="33" y="48"/>
                  <a:pt x="33" y="48"/>
                </a:cubicBezTo>
                <a:cubicBezTo>
                  <a:pt x="33" y="48"/>
                  <a:pt x="33" y="48"/>
                  <a:pt x="33" y="48"/>
                </a:cubicBezTo>
                <a:cubicBezTo>
                  <a:pt x="25" y="46"/>
                  <a:pt x="25" y="46"/>
                  <a:pt x="25" y="46"/>
                </a:cubicBezTo>
                <a:close/>
                <a:moveTo>
                  <a:pt x="87" y="36"/>
                </a:moveTo>
                <a:cubicBezTo>
                  <a:pt x="87" y="30"/>
                  <a:pt x="86" y="25"/>
                  <a:pt x="87" y="21"/>
                </a:cubicBezTo>
                <a:cubicBezTo>
                  <a:pt x="91" y="18"/>
                  <a:pt x="106" y="18"/>
                  <a:pt x="109" y="21"/>
                </a:cubicBezTo>
                <a:cubicBezTo>
                  <a:pt x="109" y="26"/>
                  <a:pt x="109" y="32"/>
                  <a:pt x="109" y="35"/>
                </a:cubicBezTo>
                <a:cubicBezTo>
                  <a:pt x="108" y="38"/>
                  <a:pt x="107" y="40"/>
                  <a:pt x="106" y="42"/>
                </a:cubicBezTo>
                <a:cubicBezTo>
                  <a:pt x="104" y="44"/>
                  <a:pt x="101" y="46"/>
                  <a:pt x="98" y="46"/>
                </a:cubicBezTo>
                <a:cubicBezTo>
                  <a:pt x="98" y="46"/>
                  <a:pt x="98" y="46"/>
                  <a:pt x="98" y="46"/>
                </a:cubicBezTo>
                <a:cubicBezTo>
                  <a:pt x="95" y="46"/>
                  <a:pt x="92" y="44"/>
                  <a:pt x="90" y="42"/>
                </a:cubicBezTo>
                <a:cubicBezTo>
                  <a:pt x="89" y="40"/>
                  <a:pt x="88" y="38"/>
                  <a:pt x="87" y="36"/>
                </a:cubicBezTo>
                <a:close/>
              </a:path>
            </a:pathLst>
          </a:custGeom>
          <a:solidFill>
            <a:schemeClr val="bg1"/>
          </a:solidFill>
          <a:ln>
            <a:noFill/>
          </a:ln>
          <a:extLst/>
        </p:spPr>
        <p:txBody>
          <a:bodyPr vert="horz" wrap="square" lIns="68585" tIns="34293" rIns="68585" bIns="34293" numCol="1" anchor="t" anchorCtr="0" compatLnSpc="1">
            <a:prstTxWarp prst="textNoShape">
              <a:avLst/>
            </a:prstTxWarp>
          </a:bodyPr>
          <a:lstStyle/>
          <a:p>
            <a:endParaRPr lang="zh-CN" altLang="en-US" sz="1350">
              <a:solidFill>
                <a:prstClr val="black"/>
              </a:solidFill>
            </a:endParaRPr>
          </a:p>
        </p:txBody>
      </p:sp>
    </p:spTree>
    <p:extLst>
      <p:ext uri="{BB962C8B-B14F-4D97-AF65-F5344CB8AC3E}">
        <p14:creationId xmlns:p14="http://schemas.microsoft.com/office/powerpoint/2010/main" val="38663086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anim calcmode="lin" valueType="num">
                                      <p:cBhvr>
                                        <p:cTn id="14" dur="250" fill="hold"/>
                                        <p:tgtEl>
                                          <p:spTgt spid="7"/>
                                        </p:tgtEl>
                                        <p:attrNameLst>
                                          <p:attrName>ppt_x</p:attrName>
                                        </p:attrNameLst>
                                      </p:cBhvr>
                                      <p:tavLst>
                                        <p:tav tm="0">
                                          <p:val>
                                            <p:strVal val="#ppt_x"/>
                                          </p:val>
                                        </p:tav>
                                        <p:tav tm="100000">
                                          <p:val>
                                            <p:strVal val="#ppt_x"/>
                                          </p:val>
                                        </p:tav>
                                      </p:tavLst>
                                    </p:anim>
                                    <p:anim calcmode="lin" valueType="num">
                                      <p:cBhvr>
                                        <p:cTn id="15" dur="25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50"/>
                                        <p:tgtEl>
                                          <p:spTgt spid="9"/>
                                        </p:tgtEl>
                                      </p:cBhvr>
                                    </p:animEffect>
                                    <p:anim calcmode="lin" valueType="num">
                                      <p:cBhvr>
                                        <p:cTn id="26" dur="250" fill="hold"/>
                                        <p:tgtEl>
                                          <p:spTgt spid="9"/>
                                        </p:tgtEl>
                                        <p:attrNameLst>
                                          <p:attrName>ppt_x</p:attrName>
                                        </p:attrNameLst>
                                      </p:cBhvr>
                                      <p:tavLst>
                                        <p:tav tm="0">
                                          <p:val>
                                            <p:strVal val="#ppt_x"/>
                                          </p:val>
                                        </p:tav>
                                        <p:tav tm="100000">
                                          <p:val>
                                            <p:strVal val="#ppt_x"/>
                                          </p:val>
                                        </p:tav>
                                      </p:tavLst>
                                    </p:anim>
                                    <p:anim calcmode="lin" valueType="num">
                                      <p:cBhvr>
                                        <p:cTn id="27" dur="25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anim calcmode="lin" valueType="num">
                                      <p:cBhvr>
                                        <p:cTn id="32" dur="250" fill="hold"/>
                                        <p:tgtEl>
                                          <p:spTgt spid="10"/>
                                        </p:tgtEl>
                                        <p:attrNameLst>
                                          <p:attrName>ppt_x</p:attrName>
                                        </p:attrNameLst>
                                      </p:cBhvr>
                                      <p:tavLst>
                                        <p:tav tm="0">
                                          <p:val>
                                            <p:strVal val="#ppt_x"/>
                                          </p:val>
                                        </p:tav>
                                        <p:tav tm="100000">
                                          <p:val>
                                            <p:strVal val="#ppt_x"/>
                                          </p:val>
                                        </p:tav>
                                      </p:tavLst>
                                    </p:anim>
                                    <p:anim calcmode="lin" valueType="num">
                                      <p:cBhvr>
                                        <p:cTn id="33" dur="25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50"/>
                                        <p:tgtEl>
                                          <p:spTgt spid="11"/>
                                        </p:tgtEl>
                                      </p:cBhvr>
                                    </p:animEffect>
                                    <p:anim calcmode="lin" valueType="num">
                                      <p:cBhvr>
                                        <p:cTn id="38" dur="250" fill="hold"/>
                                        <p:tgtEl>
                                          <p:spTgt spid="11"/>
                                        </p:tgtEl>
                                        <p:attrNameLst>
                                          <p:attrName>ppt_x</p:attrName>
                                        </p:attrNameLst>
                                      </p:cBhvr>
                                      <p:tavLst>
                                        <p:tav tm="0">
                                          <p:val>
                                            <p:strVal val="#ppt_x"/>
                                          </p:val>
                                        </p:tav>
                                        <p:tav tm="100000">
                                          <p:val>
                                            <p:strVal val="#ppt_x"/>
                                          </p:val>
                                        </p:tav>
                                      </p:tavLst>
                                    </p:anim>
                                    <p:anim calcmode="lin" valueType="num">
                                      <p:cBhvr>
                                        <p:cTn id="39" dur="25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50"/>
                                        <p:tgtEl>
                                          <p:spTgt spid="12"/>
                                        </p:tgtEl>
                                      </p:cBhvr>
                                    </p:animEffect>
                                    <p:anim calcmode="lin" valueType="num">
                                      <p:cBhvr>
                                        <p:cTn id="44" dur="250" fill="hold"/>
                                        <p:tgtEl>
                                          <p:spTgt spid="12"/>
                                        </p:tgtEl>
                                        <p:attrNameLst>
                                          <p:attrName>ppt_x</p:attrName>
                                        </p:attrNameLst>
                                      </p:cBhvr>
                                      <p:tavLst>
                                        <p:tav tm="0">
                                          <p:val>
                                            <p:strVal val="#ppt_x"/>
                                          </p:val>
                                        </p:tav>
                                        <p:tav tm="100000">
                                          <p:val>
                                            <p:strVal val="#ppt_x"/>
                                          </p:val>
                                        </p:tav>
                                      </p:tavLst>
                                    </p:anim>
                                    <p:anim calcmode="lin" valueType="num">
                                      <p:cBhvr>
                                        <p:cTn id="45" dur="25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50"/>
                                        <p:tgtEl>
                                          <p:spTgt spid="13"/>
                                        </p:tgtEl>
                                      </p:cBhvr>
                                    </p:animEffect>
                                    <p:anim calcmode="lin" valueType="num">
                                      <p:cBhvr>
                                        <p:cTn id="50" dur="250" fill="hold"/>
                                        <p:tgtEl>
                                          <p:spTgt spid="13"/>
                                        </p:tgtEl>
                                        <p:attrNameLst>
                                          <p:attrName>ppt_x</p:attrName>
                                        </p:attrNameLst>
                                      </p:cBhvr>
                                      <p:tavLst>
                                        <p:tav tm="0">
                                          <p:val>
                                            <p:strVal val="#ppt_x"/>
                                          </p:val>
                                        </p:tav>
                                        <p:tav tm="100000">
                                          <p:val>
                                            <p:strVal val="#ppt_x"/>
                                          </p:val>
                                        </p:tav>
                                      </p:tavLst>
                                    </p:anim>
                                    <p:anim calcmode="lin" valueType="num">
                                      <p:cBhvr>
                                        <p:cTn id="51" dur="250" fill="hold"/>
                                        <p:tgtEl>
                                          <p:spTgt spid="13"/>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anim calcmode="lin" valueType="num">
                                      <p:cBhvr>
                                        <p:cTn id="56" dur="250" fill="hold"/>
                                        <p:tgtEl>
                                          <p:spTgt spid="14"/>
                                        </p:tgtEl>
                                        <p:attrNameLst>
                                          <p:attrName>ppt_x</p:attrName>
                                        </p:attrNameLst>
                                      </p:cBhvr>
                                      <p:tavLst>
                                        <p:tav tm="0">
                                          <p:val>
                                            <p:strVal val="#ppt_x"/>
                                          </p:val>
                                        </p:tav>
                                        <p:tav tm="100000">
                                          <p:val>
                                            <p:strVal val="#ppt_x"/>
                                          </p:val>
                                        </p:tav>
                                      </p:tavLst>
                                    </p:anim>
                                    <p:anim calcmode="lin" valueType="num">
                                      <p:cBhvr>
                                        <p:cTn id="57" dur="25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2250"/>
                            </p:stCondLst>
                            <p:childTnLst>
                              <p:par>
                                <p:cTn id="59" presetID="42" presetClass="entr" presetSubtype="0"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250"/>
                                        <p:tgtEl>
                                          <p:spTgt spid="15"/>
                                        </p:tgtEl>
                                      </p:cBhvr>
                                    </p:animEffect>
                                    <p:anim calcmode="lin" valueType="num">
                                      <p:cBhvr>
                                        <p:cTn id="62" dur="250" fill="hold"/>
                                        <p:tgtEl>
                                          <p:spTgt spid="15"/>
                                        </p:tgtEl>
                                        <p:attrNameLst>
                                          <p:attrName>ppt_x</p:attrName>
                                        </p:attrNameLst>
                                      </p:cBhvr>
                                      <p:tavLst>
                                        <p:tav tm="0">
                                          <p:val>
                                            <p:strVal val="#ppt_x"/>
                                          </p:val>
                                        </p:tav>
                                        <p:tav tm="100000">
                                          <p:val>
                                            <p:strVal val="#ppt_x"/>
                                          </p:val>
                                        </p:tav>
                                      </p:tavLst>
                                    </p:anim>
                                    <p:anim calcmode="lin" valueType="num">
                                      <p:cBhvr>
                                        <p:cTn id="63" dur="25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42" presetClass="entr" presetSubtype="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50"/>
                                        <p:tgtEl>
                                          <p:spTgt spid="16"/>
                                        </p:tgtEl>
                                      </p:cBhvr>
                                    </p:animEffect>
                                    <p:anim calcmode="lin" valueType="num">
                                      <p:cBhvr>
                                        <p:cTn id="68" dur="250" fill="hold"/>
                                        <p:tgtEl>
                                          <p:spTgt spid="16"/>
                                        </p:tgtEl>
                                        <p:attrNameLst>
                                          <p:attrName>ppt_x</p:attrName>
                                        </p:attrNameLst>
                                      </p:cBhvr>
                                      <p:tavLst>
                                        <p:tav tm="0">
                                          <p:val>
                                            <p:strVal val="#ppt_x"/>
                                          </p:val>
                                        </p:tav>
                                        <p:tav tm="100000">
                                          <p:val>
                                            <p:strVal val="#ppt_x"/>
                                          </p:val>
                                        </p:tav>
                                      </p:tavLst>
                                    </p:anim>
                                    <p:anim calcmode="lin" valueType="num">
                                      <p:cBhvr>
                                        <p:cTn id="69" dur="250" fill="hold"/>
                                        <p:tgtEl>
                                          <p:spTgt spid="16"/>
                                        </p:tgtEl>
                                        <p:attrNameLst>
                                          <p:attrName>ppt_y</p:attrName>
                                        </p:attrNameLst>
                                      </p:cBhvr>
                                      <p:tavLst>
                                        <p:tav tm="0">
                                          <p:val>
                                            <p:strVal val="#ppt_y+.1"/>
                                          </p:val>
                                        </p:tav>
                                        <p:tav tm="100000">
                                          <p:val>
                                            <p:strVal val="#ppt_y"/>
                                          </p:val>
                                        </p:tav>
                                      </p:tavLst>
                                    </p:anim>
                                  </p:childTnLst>
                                </p:cTn>
                              </p:par>
                            </p:childTnLst>
                          </p:cTn>
                        </p:par>
                        <p:par>
                          <p:cTn id="70" fill="hold">
                            <p:stCondLst>
                              <p:cond delay="2750"/>
                            </p:stCondLst>
                            <p:childTnLst>
                              <p:par>
                                <p:cTn id="71" presetID="42" presetClass="entr" presetSubtype="0"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250"/>
                                        <p:tgtEl>
                                          <p:spTgt spid="17"/>
                                        </p:tgtEl>
                                      </p:cBhvr>
                                    </p:animEffect>
                                    <p:anim calcmode="lin" valueType="num">
                                      <p:cBhvr>
                                        <p:cTn id="74" dur="250" fill="hold"/>
                                        <p:tgtEl>
                                          <p:spTgt spid="17"/>
                                        </p:tgtEl>
                                        <p:attrNameLst>
                                          <p:attrName>ppt_x</p:attrName>
                                        </p:attrNameLst>
                                      </p:cBhvr>
                                      <p:tavLst>
                                        <p:tav tm="0">
                                          <p:val>
                                            <p:strVal val="#ppt_x"/>
                                          </p:val>
                                        </p:tav>
                                        <p:tav tm="100000">
                                          <p:val>
                                            <p:strVal val="#ppt_x"/>
                                          </p:val>
                                        </p:tav>
                                      </p:tavLst>
                                    </p:anim>
                                    <p:anim calcmode="lin" valueType="num">
                                      <p:cBhvr>
                                        <p:cTn id="75" dur="250" fill="hold"/>
                                        <p:tgtEl>
                                          <p:spTgt spid="17"/>
                                        </p:tgtEl>
                                        <p:attrNameLst>
                                          <p:attrName>ppt_y</p:attrName>
                                        </p:attrNameLst>
                                      </p:cBhvr>
                                      <p:tavLst>
                                        <p:tav tm="0">
                                          <p:val>
                                            <p:strVal val="#ppt_y+.1"/>
                                          </p:val>
                                        </p:tav>
                                        <p:tav tm="100000">
                                          <p:val>
                                            <p:strVal val="#ppt_y"/>
                                          </p:val>
                                        </p:tav>
                                      </p:tavLst>
                                    </p:anim>
                                  </p:childTnLst>
                                </p:cTn>
                              </p:par>
                            </p:childTnLst>
                          </p:cTn>
                        </p:par>
                        <p:par>
                          <p:cTn id="76" fill="hold">
                            <p:stCondLst>
                              <p:cond delay="3000"/>
                            </p:stCondLst>
                            <p:childTnLst>
                              <p:par>
                                <p:cTn id="77" presetID="42" presetClass="entr" presetSubtype="0"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250"/>
                                        <p:tgtEl>
                                          <p:spTgt spid="18"/>
                                        </p:tgtEl>
                                      </p:cBhvr>
                                    </p:animEffect>
                                    <p:anim calcmode="lin" valueType="num">
                                      <p:cBhvr>
                                        <p:cTn id="80" dur="250" fill="hold"/>
                                        <p:tgtEl>
                                          <p:spTgt spid="18"/>
                                        </p:tgtEl>
                                        <p:attrNameLst>
                                          <p:attrName>ppt_x</p:attrName>
                                        </p:attrNameLst>
                                      </p:cBhvr>
                                      <p:tavLst>
                                        <p:tav tm="0">
                                          <p:val>
                                            <p:strVal val="#ppt_x"/>
                                          </p:val>
                                        </p:tav>
                                        <p:tav tm="100000">
                                          <p:val>
                                            <p:strVal val="#ppt_x"/>
                                          </p:val>
                                        </p:tav>
                                      </p:tavLst>
                                    </p:anim>
                                    <p:anim calcmode="lin" valueType="num">
                                      <p:cBhvr>
                                        <p:cTn id="81" dur="250" fill="hold"/>
                                        <p:tgtEl>
                                          <p:spTgt spid="18"/>
                                        </p:tgtEl>
                                        <p:attrNameLst>
                                          <p:attrName>ppt_y</p:attrName>
                                        </p:attrNameLst>
                                      </p:cBhvr>
                                      <p:tavLst>
                                        <p:tav tm="0">
                                          <p:val>
                                            <p:strVal val="#ppt_y+.1"/>
                                          </p:val>
                                        </p:tav>
                                        <p:tav tm="100000">
                                          <p:val>
                                            <p:strVal val="#ppt_y"/>
                                          </p:val>
                                        </p:tav>
                                      </p:tavLst>
                                    </p:anim>
                                  </p:childTnLst>
                                </p:cTn>
                              </p:par>
                            </p:childTnLst>
                          </p:cTn>
                        </p:par>
                        <p:par>
                          <p:cTn id="82" fill="hold">
                            <p:stCondLst>
                              <p:cond delay="325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250"/>
                                        <p:tgtEl>
                                          <p:spTgt spid="19"/>
                                        </p:tgtEl>
                                      </p:cBhvr>
                                    </p:animEffect>
                                    <p:anim calcmode="lin" valueType="num">
                                      <p:cBhvr>
                                        <p:cTn id="86" dur="250" fill="hold"/>
                                        <p:tgtEl>
                                          <p:spTgt spid="19"/>
                                        </p:tgtEl>
                                        <p:attrNameLst>
                                          <p:attrName>ppt_x</p:attrName>
                                        </p:attrNameLst>
                                      </p:cBhvr>
                                      <p:tavLst>
                                        <p:tav tm="0">
                                          <p:val>
                                            <p:strVal val="#ppt_x"/>
                                          </p:val>
                                        </p:tav>
                                        <p:tav tm="100000">
                                          <p:val>
                                            <p:strVal val="#ppt_x"/>
                                          </p:val>
                                        </p:tav>
                                      </p:tavLst>
                                    </p:anim>
                                    <p:anim calcmode="lin" valueType="num">
                                      <p:cBhvr>
                                        <p:cTn id="87" dur="250" fill="hold"/>
                                        <p:tgtEl>
                                          <p:spTgt spid="19"/>
                                        </p:tgtEl>
                                        <p:attrNameLst>
                                          <p:attrName>ppt_y</p:attrName>
                                        </p:attrNameLst>
                                      </p:cBhvr>
                                      <p:tavLst>
                                        <p:tav tm="0">
                                          <p:val>
                                            <p:strVal val="#ppt_y+.1"/>
                                          </p:val>
                                        </p:tav>
                                        <p:tav tm="100000">
                                          <p:val>
                                            <p:strVal val="#ppt_y"/>
                                          </p:val>
                                        </p:tav>
                                      </p:tavLst>
                                    </p:anim>
                                  </p:childTnLst>
                                </p:cTn>
                              </p:par>
                            </p:childTnLst>
                          </p:cTn>
                        </p:par>
                        <p:par>
                          <p:cTn id="88" fill="hold">
                            <p:stCondLst>
                              <p:cond delay="3500"/>
                            </p:stCondLst>
                            <p:childTnLst>
                              <p:par>
                                <p:cTn id="89" presetID="42" presetClass="entr" presetSubtype="0"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250"/>
                                        <p:tgtEl>
                                          <p:spTgt spid="20"/>
                                        </p:tgtEl>
                                      </p:cBhvr>
                                    </p:animEffect>
                                    <p:anim calcmode="lin" valueType="num">
                                      <p:cBhvr>
                                        <p:cTn id="92" dur="250" fill="hold"/>
                                        <p:tgtEl>
                                          <p:spTgt spid="20"/>
                                        </p:tgtEl>
                                        <p:attrNameLst>
                                          <p:attrName>ppt_x</p:attrName>
                                        </p:attrNameLst>
                                      </p:cBhvr>
                                      <p:tavLst>
                                        <p:tav tm="0">
                                          <p:val>
                                            <p:strVal val="#ppt_x"/>
                                          </p:val>
                                        </p:tav>
                                        <p:tav tm="100000">
                                          <p:val>
                                            <p:strVal val="#ppt_x"/>
                                          </p:val>
                                        </p:tav>
                                      </p:tavLst>
                                    </p:anim>
                                    <p:anim calcmode="lin" valueType="num">
                                      <p:cBhvr>
                                        <p:cTn id="93" dur="250" fill="hold"/>
                                        <p:tgtEl>
                                          <p:spTgt spid="20"/>
                                        </p:tgtEl>
                                        <p:attrNameLst>
                                          <p:attrName>ppt_y</p:attrName>
                                        </p:attrNameLst>
                                      </p:cBhvr>
                                      <p:tavLst>
                                        <p:tav tm="0">
                                          <p:val>
                                            <p:strVal val="#ppt_y+.1"/>
                                          </p:val>
                                        </p:tav>
                                        <p:tav tm="100000">
                                          <p:val>
                                            <p:strVal val="#ppt_y"/>
                                          </p:val>
                                        </p:tav>
                                      </p:tavLst>
                                    </p:anim>
                                  </p:childTnLst>
                                </p:cTn>
                              </p:par>
                            </p:childTnLst>
                          </p:cTn>
                        </p:par>
                        <p:par>
                          <p:cTn id="94" fill="hold">
                            <p:stCondLst>
                              <p:cond delay="3750"/>
                            </p:stCondLst>
                            <p:childTnLst>
                              <p:par>
                                <p:cTn id="95" presetID="42" presetClass="entr" presetSubtype="0"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250"/>
                                        <p:tgtEl>
                                          <p:spTgt spid="21"/>
                                        </p:tgtEl>
                                      </p:cBhvr>
                                    </p:animEffect>
                                    <p:anim calcmode="lin" valueType="num">
                                      <p:cBhvr>
                                        <p:cTn id="98" dur="250" fill="hold"/>
                                        <p:tgtEl>
                                          <p:spTgt spid="21"/>
                                        </p:tgtEl>
                                        <p:attrNameLst>
                                          <p:attrName>ppt_x</p:attrName>
                                        </p:attrNameLst>
                                      </p:cBhvr>
                                      <p:tavLst>
                                        <p:tav tm="0">
                                          <p:val>
                                            <p:strVal val="#ppt_x"/>
                                          </p:val>
                                        </p:tav>
                                        <p:tav tm="100000">
                                          <p:val>
                                            <p:strVal val="#ppt_x"/>
                                          </p:val>
                                        </p:tav>
                                      </p:tavLst>
                                    </p:anim>
                                    <p:anim calcmode="lin" valueType="num">
                                      <p:cBhvr>
                                        <p:cTn id="99" dur="250" fill="hold"/>
                                        <p:tgtEl>
                                          <p:spTgt spid="21"/>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42"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250"/>
                                        <p:tgtEl>
                                          <p:spTgt spid="22"/>
                                        </p:tgtEl>
                                      </p:cBhvr>
                                    </p:animEffect>
                                    <p:anim calcmode="lin" valueType="num">
                                      <p:cBhvr>
                                        <p:cTn id="104" dur="250" fill="hold"/>
                                        <p:tgtEl>
                                          <p:spTgt spid="22"/>
                                        </p:tgtEl>
                                        <p:attrNameLst>
                                          <p:attrName>ppt_x</p:attrName>
                                        </p:attrNameLst>
                                      </p:cBhvr>
                                      <p:tavLst>
                                        <p:tav tm="0">
                                          <p:val>
                                            <p:strVal val="#ppt_x"/>
                                          </p:val>
                                        </p:tav>
                                        <p:tav tm="100000">
                                          <p:val>
                                            <p:strVal val="#ppt_x"/>
                                          </p:val>
                                        </p:tav>
                                      </p:tavLst>
                                    </p:anim>
                                    <p:anim calcmode="lin" valueType="num">
                                      <p:cBhvr>
                                        <p:cTn id="105" dur="250" fill="hold"/>
                                        <p:tgtEl>
                                          <p:spTgt spid="22"/>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42" presetClass="entr" presetSubtype="0" fill="hold" grpId="0"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250"/>
                                        <p:tgtEl>
                                          <p:spTgt spid="23"/>
                                        </p:tgtEl>
                                      </p:cBhvr>
                                    </p:animEffect>
                                    <p:anim calcmode="lin" valueType="num">
                                      <p:cBhvr>
                                        <p:cTn id="110" dur="250" fill="hold"/>
                                        <p:tgtEl>
                                          <p:spTgt spid="23"/>
                                        </p:tgtEl>
                                        <p:attrNameLst>
                                          <p:attrName>ppt_x</p:attrName>
                                        </p:attrNameLst>
                                      </p:cBhvr>
                                      <p:tavLst>
                                        <p:tav tm="0">
                                          <p:val>
                                            <p:strVal val="#ppt_x"/>
                                          </p:val>
                                        </p:tav>
                                        <p:tav tm="100000">
                                          <p:val>
                                            <p:strVal val="#ppt_x"/>
                                          </p:val>
                                        </p:tav>
                                      </p:tavLst>
                                    </p:anim>
                                    <p:anim calcmode="lin" valueType="num">
                                      <p:cBhvr>
                                        <p:cTn id="111" dur="250" fill="hold"/>
                                        <p:tgtEl>
                                          <p:spTgt spid="23"/>
                                        </p:tgtEl>
                                        <p:attrNameLst>
                                          <p:attrName>ppt_y</p:attrName>
                                        </p:attrNameLst>
                                      </p:cBhvr>
                                      <p:tavLst>
                                        <p:tav tm="0">
                                          <p:val>
                                            <p:strVal val="#ppt_y+.1"/>
                                          </p:val>
                                        </p:tav>
                                        <p:tav tm="100000">
                                          <p:val>
                                            <p:strVal val="#ppt_y"/>
                                          </p:val>
                                        </p:tav>
                                      </p:tavLst>
                                    </p:anim>
                                  </p:childTnLst>
                                </p:cTn>
                              </p:par>
                            </p:childTnLst>
                          </p:cTn>
                        </p:par>
                        <p:par>
                          <p:cTn id="112" fill="hold">
                            <p:stCondLst>
                              <p:cond delay="4500"/>
                            </p:stCondLst>
                            <p:childTnLst>
                              <p:par>
                                <p:cTn id="113" presetID="42" presetClass="entr" presetSubtype="0"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250"/>
                                        <p:tgtEl>
                                          <p:spTgt spid="24"/>
                                        </p:tgtEl>
                                      </p:cBhvr>
                                    </p:animEffect>
                                    <p:anim calcmode="lin" valueType="num">
                                      <p:cBhvr>
                                        <p:cTn id="116" dur="250" fill="hold"/>
                                        <p:tgtEl>
                                          <p:spTgt spid="24"/>
                                        </p:tgtEl>
                                        <p:attrNameLst>
                                          <p:attrName>ppt_x</p:attrName>
                                        </p:attrNameLst>
                                      </p:cBhvr>
                                      <p:tavLst>
                                        <p:tav tm="0">
                                          <p:val>
                                            <p:strVal val="#ppt_x"/>
                                          </p:val>
                                        </p:tav>
                                        <p:tav tm="100000">
                                          <p:val>
                                            <p:strVal val="#ppt_x"/>
                                          </p:val>
                                        </p:tav>
                                      </p:tavLst>
                                    </p:anim>
                                    <p:anim calcmode="lin" valueType="num">
                                      <p:cBhvr>
                                        <p:cTn id="117" dur="250" fill="hold"/>
                                        <p:tgtEl>
                                          <p:spTgt spid="24"/>
                                        </p:tgtEl>
                                        <p:attrNameLst>
                                          <p:attrName>ppt_y</p:attrName>
                                        </p:attrNameLst>
                                      </p:cBhvr>
                                      <p:tavLst>
                                        <p:tav tm="0">
                                          <p:val>
                                            <p:strVal val="#ppt_y+.1"/>
                                          </p:val>
                                        </p:tav>
                                        <p:tav tm="100000">
                                          <p:val>
                                            <p:strVal val="#ppt_y"/>
                                          </p:val>
                                        </p:tav>
                                      </p:tavLst>
                                    </p:anim>
                                  </p:childTnLst>
                                </p:cTn>
                              </p:par>
                            </p:childTnLst>
                          </p:cTn>
                        </p:par>
                        <p:par>
                          <p:cTn id="118" fill="hold">
                            <p:stCondLst>
                              <p:cond delay="4750"/>
                            </p:stCondLst>
                            <p:childTnLst>
                              <p:par>
                                <p:cTn id="119" presetID="42" presetClass="entr" presetSubtype="0" fill="hold" grpId="0" nodeType="after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250"/>
                                        <p:tgtEl>
                                          <p:spTgt spid="25"/>
                                        </p:tgtEl>
                                      </p:cBhvr>
                                    </p:animEffect>
                                    <p:anim calcmode="lin" valueType="num">
                                      <p:cBhvr>
                                        <p:cTn id="122" dur="250" fill="hold"/>
                                        <p:tgtEl>
                                          <p:spTgt spid="25"/>
                                        </p:tgtEl>
                                        <p:attrNameLst>
                                          <p:attrName>ppt_x</p:attrName>
                                        </p:attrNameLst>
                                      </p:cBhvr>
                                      <p:tavLst>
                                        <p:tav tm="0">
                                          <p:val>
                                            <p:strVal val="#ppt_x"/>
                                          </p:val>
                                        </p:tav>
                                        <p:tav tm="100000">
                                          <p:val>
                                            <p:strVal val="#ppt_x"/>
                                          </p:val>
                                        </p:tav>
                                      </p:tavLst>
                                    </p:anim>
                                    <p:anim calcmode="lin" valueType="num">
                                      <p:cBhvr>
                                        <p:cTn id="123" dur="250" fill="hold"/>
                                        <p:tgtEl>
                                          <p:spTgt spid="25"/>
                                        </p:tgtEl>
                                        <p:attrNameLst>
                                          <p:attrName>ppt_y</p:attrName>
                                        </p:attrNameLst>
                                      </p:cBhvr>
                                      <p:tavLst>
                                        <p:tav tm="0">
                                          <p:val>
                                            <p:strVal val="#ppt_y+.1"/>
                                          </p:val>
                                        </p:tav>
                                        <p:tav tm="100000">
                                          <p:val>
                                            <p:strVal val="#ppt_y"/>
                                          </p:val>
                                        </p:tav>
                                      </p:tavLst>
                                    </p:anim>
                                  </p:childTnLst>
                                </p:cTn>
                              </p:par>
                            </p:childTnLst>
                          </p:cTn>
                        </p:par>
                        <p:par>
                          <p:cTn id="124" fill="hold">
                            <p:stCondLst>
                              <p:cond delay="5000"/>
                            </p:stCondLst>
                            <p:childTnLst>
                              <p:par>
                                <p:cTn id="125" presetID="42" presetClass="entr" presetSubtype="0" fill="hold" grpId="0" nodeType="after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250"/>
                                        <p:tgtEl>
                                          <p:spTgt spid="26"/>
                                        </p:tgtEl>
                                      </p:cBhvr>
                                    </p:animEffect>
                                    <p:anim calcmode="lin" valueType="num">
                                      <p:cBhvr>
                                        <p:cTn id="128" dur="250" fill="hold"/>
                                        <p:tgtEl>
                                          <p:spTgt spid="26"/>
                                        </p:tgtEl>
                                        <p:attrNameLst>
                                          <p:attrName>ppt_x</p:attrName>
                                        </p:attrNameLst>
                                      </p:cBhvr>
                                      <p:tavLst>
                                        <p:tav tm="0">
                                          <p:val>
                                            <p:strVal val="#ppt_x"/>
                                          </p:val>
                                        </p:tav>
                                        <p:tav tm="100000">
                                          <p:val>
                                            <p:strVal val="#ppt_x"/>
                                          </p:val>
                                        </p:tav>
                                      </p:tavLst>
                                    </p:anim>
                                    <p:anim calcmode="lin" valueType="num">
                                      <p:cBhvr>
                                        <p:cTn id="129" dur="250" fill="hold"/>
                                        <p:tgtEl>
                                          <p:spTgt spid="26"/>
                                        </p:tgtEl>
                                        <p:attrNameLst>
                                          <p:attrName>ppt_y</p:attrName>
                                        </p:attrNameLst>
                                      </p:cBhvr>
                                      <p:tavLst>
                                        <p:tav tm="0">
                                          <p:val>
                                            <p:strVal val="#ppt_y+.1"/>
                                          </p:val>
                                        </p:tav>
                                        <p:tav tm="100000">
                                          <p:val>
                                            <p:strVal val="#ppt_y"/>
                                          </p:val>
                                        </p:tav>
                                      </p:tavLst>
                                    </p:anim>
                                  </p:childTnLst>
                                </p:cTn>
                              </p:par>
                            </p:childTnLst>
                          </p:cTn>
                        </p:par>
                        <p:par>
                          <p:cTn id="130" fill="hold">
                            <p:stCondLst>
                              <p:cond delay="5250"/>
                            </p:stCondLst>
                            <p:childTnLst>
                              <p:par>
                                <p:cTn id="131" presetID="42" presetClass="entr" presetSubtype="0" fill="hold" grpId="0" nodeType="after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250"/>
                                        <p:tgtEl>
                                          <p:spTgt spid="27"/>
                                        </p:tgtEl>
                                      </p:cBhvr>
                                    </p:animEffect>
                                    <p:anim calcmode="lin" valueType="num">
                                      <p:cBhvr>
                                        <p:cTn id="134" dur="250" fill="hold"/>
                                        <p:tgtEl>
                                          <p:spTgt spid="27"/>
                                        </p:tgtEl>
                                        <p:attrNameLst>
                                          <p:attrName>ppt_x</p:attrName>
                                        </p:attrNameLst>
                                      </p:cBhvr>
                                      <p:tavLst>
                                        <p:tav tm="0">
                                          <p:val>
                                            <p:strVal val="#ppt_x"/>
                                          </p:val>
                                        </p:tav>
                                        <p:tav tm="100000">
                                          <p:val>
                                            <p:strVal val="#ppt_x"/>
                                          </p:val>
                                        </p:tav>
                                      </p:tavLst>
                                    </p:anim>
                                    <p:anim calcmode="lin" valueType="num">
                                      <p:cBhvr>
                                        <p:cTn id="135" dur="250" fill="hold"/>
                                        <p:tgtEl>
                                          <p:spTgt spid="27"/>
                                        </p:tgtEl>
                                        <p:attrNameLst>
                                          <p:attrName>ppt_y</p:attrName>
                                        </p:attrNameLst>
                                      </p:cBhvr>
                                      <p:tavLst>
                                        <p:tav tm="0">
                                          <p:val>
                                            <p:strVal val="#ppt_y+.1"/>
                                          </p:val>
                                        </p:tav>
                                        <p:tav tm="100000">
                                          <p:val>
                                            <p:strVal val="#ppt_y"/>
                                          </p:val>
                                        </p:tav>
                                      </p:tavLst>
                                    </p:anim>
                                  </p:childTnLst>
                                </p:cTn>
                              </p:par>
                            </p:childTnLst>
                          </p:cTn>
                        </p:par>
                        <p:par>
                          <p:cTn id="136" fill="hold">
                            <p:stCondLst>
                              <p:cond delay="5500"/>
                            </p:stCondLst>
                            <p:childTnLst>
                              <p:par>
                                <p:cTn id="137" presetID="42" presetClass="entr" presetSubtype="0" fill="hold" grpId="0" nodeType="after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250"/>
                                        <p:tgtEl>
                                          <p:spTgt spid="28"/>
                                        </p:tgtEl>
                                      </p:cBhvr>
                                    </p:animEffect>
                                    <p:anim calcmode="lin" valueType="num">
                                      <p:cBhvr>
                                        <p:cTn id="140" dur="250" fill="hold"/>
                                        <p:tgtEl>
                                          <p:spTgt spid="28"/>
                                        </p:tgtEl>
                                        <p:attrNameLst>
                                          <p:attrName>ppt_x</p:attrName>
                                        </p:attrNameLst>
                                      </p:cBhvr>
                                      <p:tavLst>
                                        <p:tav tm="0">
                                          <p:val>
                                            <p:strVal val="#ppt_x"/>
                                          </p:val>
                                        </p:tav>
                                        <p:tav tm="100000">
                                          <p:val>
                                            <p:strVal val="#ppt_x"/>
                                          </p:val>
                                        </p:tav>
                                      </p:tavLst>
                                    </p:anim>
                                    <p:anim calcmode="lin" valueType="num">
                                      <p:cBhvr>
                                        <p:cTn id="141" dur="250" fill="hold"/>
                                        <p:tgtEl>
                                          <p:spTgt spid="28"/>
                                        </p:tgtEl>
                                        <p:attrNameLst>
                                          <p:attrName>ppt_y</p:attrName>
                                        </p:attrNameLst>
                                      </p:cBhvr>
                                      <p:tavLst>
                                        <p:tav tm="0">
                                          <p:val>
                                            <p:strVal val="#ppt_y+.1"/>
                                          </p:val>
                                        </p:tav>
                                        <p:tav tm="100000">
                                          <p:val>
                                            <p:strVal val="#ppt_y"/>
                                          </p:val>
                                        </p:tav>
                                      </p:tavLst>
                                    </p:anim>
                                  </p:childTnLst>
                                </p:cTn>
                              </p:par>
                            </p:childTnLst>
                          </p:cTn>
                        </p:par>
                        <p:par>
                          <p:cTn id="142" fill="hold">
                            <p:stCondLst>
                              <p:cond delay="5750"/>
                            </p:stCondLst>
                            <p:childTnLst>
                              <p:par>
                                <p:cTn id="143" presetID="42" presetClass="entr" presetSubtype="0" fill="hold" grpId="0" nodeType="after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250"/>
                                        <p:tgtEl>
                                          <p:spTgt spid="29"/>
                                        </p:tgtEl>
                                      </p:cBhvr>
                                    </p:animEffect>
                                    <p:anim calcmode="lin" valueType="num">
                                      <p:cBhvr>
                                        <p:cTn id="146" dur="250" fill="hold"/>
                                        <p:tgtEl>
                                          <p:spTgt spid="29"/>
                                        </p:tgtEl>
                                        <p:attrNameLst>
                                          <p:attrName>ppt_x</p:attrName>
                                        </p:attrNameLst>
                                      </p:cBhvr>
                                      <p:tavLst>
                                        <p:tav tm="0">
                                          <p:val>
                                            <p:strVal val="#ppt_x"/>
                                          </p:val>
                                        </p:tav>
                                        <p:tav tm="100000">
                                          <p:val>
                                            <p:strVal val="#ppt_x"/>
                                          </p:val>
                                        </p:tav>
                                      </p:tavLst>
                                    </p:anim>
                                    <p:anim calcmode="lin" valueType="num">
                                      <p:cBhvr>
                                        <p:cTn id="147"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P spid="24" grpId="0" animBg="1"/>
      <p:bldP spid="25" grpId="0" animBg="1"/>
      <p:bldP spid="26" grpId="0" animBg="1"/>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4582581" y="1505744"/>
            <a:ext cx="1169176" cy="1355398"/>
          </a:xfrm>
          <a:custGeom>
            <a:avLst/>
            <a:gdLst>
              <a:gd name="T0" fmla="*/ 0 w 175"/>
              <a:gd name="T1" fmla="*/ 0 h 203"/>
              <a:gd name="T2" fmla="*/ 6 w 175"/>
              <a:gd name="T3" fmla="*/ 2 h 203"/>
              <a:gd name="T4" fmla="*/ 171 w 175"/>
              <a:gd name="T5" fmla="*/ 99 h 203"/>
              <a:gd name="T6" fmla="*/ 175 w 175"/>
              <a:gd name="T7" fmla="*/ 104 h 203"/>
              <a:gd name="T8" fmla="*/ 0 w 175"/>
              <a:gd name="T9" fmla="*/ 203 h 203"/>
              <a:gd name="T10" fmla="*/ 0 w 175"/>
              <a:gd name="T11" fmla="*/ 0 h 203"/>
            </a:gdLst>
            <a:ahLst/>
            <a:cxnLst>
              <a:cxn ang="0">
                <a:pos x="T0" y="T1"/>
              </a:cxn>
              <a:cxn ang="0">
                <a:pos x="T2" y="T3"/>
              </a:cxn>
              <a:cxn ang="0">
                <a:pos x="T4" y="T5"/>
              </a:cxn>
              <a:cxn ang="0">
                <a:pos x="T6" y="T7"/>
              </a:cxn>
              <a:cxn ang="0">
                <a:pos x="T8" y="T9"/>
              </a:cxn>
              <a:cxn ang="0">
                <a:pos x="T10" y="T11"/>
              </a:cxn>
            </a:cxnLst>
            <a:rect l="0" t="0" r="r" b="b"/>
            <a:pathLst>
              <a:path w="175" h="203">
                <a:moveTo>
                  <a:pt x="0" y="0"/>
                </a:moveTo>
                <a:cubicBezTo>
                  <a:pt x="2" y="0"/>
                  <a:pt x="4" y="1"/>
                  <a:pt x="6" y="2"/>
                </a:cubicBezTo>
                <a:cubicBezTo>
                  <a:pt x="171" y="99"/>
                  <a:pt x="171" y="99"/>
                  <a:pt x="171" y="99"/>
                </a:cubicBezTo>
                <a:cubicBezTo>
                  <a:pt x="172" y="100"/>
                  <a:pt x="174" y="102"/>
                  <a:pt x="175" y="104"/>
                </a:cubicBezTo>
                <a:cubicBezTo>
                  <a:pt x="0" y="203"/>
                  <a:pt x="0" y="203"/>
                  <a:pt x="0" y="203"/>
                </a:cubicBezTo>
                <a:lnTo>
                  <a:pt x="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7"/>
          <p:cNvSpPr>
            <a:spLocks/>
          </p:cNvSpPr>
          <p:nvPr/>
        </p:nvSpPr>
        <p:spPr bwMode="auto">
          <a:xfrm>
            <a:off x="4582581" y="2881244"/>
            <a:ext cx="1169176" cy="1355398"/>
          </a:xfrm>
          <a:custGeom>
            <a:avLst/>
            <a:gdLst>
              <a:gd name="T0" fmla="*/ 0 w 175"/>
              <a:gd name="T1" fmla="*/ 0 h 203"/>
              <a:gd name="T2" fmla="*/ 175 w 175"/>
              <a:gd name="T3" fmla="*/ 100 h 203"/>
              <a:gd name="T4" fmla="*/ 171 w 175"/>
              <a:gd name="T5" fmla="*/ 104 h 203"/>
              <a:gd name="T6" fmla="*/ 6 w 175"/>
              <a:gd name="T7" fmla="*/ 202 h 203"/>
              <a:gd name="T8" fmla="*/ 0 w 175"/>
              <a:gd name="T9" fmla="*/ 203 h 203"/>
              <a:gd name="T10" fmla="*/ 0 w 175"/>
              <a:gd name="T11" fmla="*/ 0 h 203"/>
            </a:gdLst>
            <a:ahLst/>
            <a:cxnLst>
              <a:cxn ang="0">
                <a:pos x="T0" y="T1"/>
              </a:cxn>
              <a:cxn ang="0">
                <a:pos x="T2" y="T3"/>
              </a:cxn>
              <a:cxn ang="0">
                <a:pos x="T4" y="T5"/>
              </a:cxn>
              <a:cxn ang="0">
                <a:pos x="T6" y="T7"/>
              </a:cxn>
              <a:cxn ang="0">
                <a:pos x="T8" y="T9"/>
              </a:cxn>
              <a:cxn ang="0">
                <a:pos x="T10" y="T11"/>
              </a:cxn>
            </a:cxnLst>
            <a:rect l="0" t="0" r="r" b="b"/>
            <a:pathLst>
              <a:path w="175" h="203">
                <a:moveTo>
                  <a:pt x="0" y="0"/>
                </a:moveTo>
                <a:cubicBezTo>
                  <a:pt x="175" y="100"/>
                  <a:pt x="175" y="100"/>
                  <a:pt x="175" y="100"/>
                </a:cubicBezTo>
                <a:cubicBezTo>
                  <a:pt x="174" y="102"/>
                  <a:pt x="172" y="103"/>
                  <a:pt x="171" y="104"/>
                </a:cubicBezTo>
                <a:cubicBezTo>
                  <a:pt x="6" y="202"/>
                  <a:pt x="6" y="202"/>
                  <a:pt x="6" y="202"/>
                </a:cubicBezTo>
                <a:cubicBezTo>
                  <a:pt x="4" y="203"/>
                  <a:pt x="2" y="203"/>
                  <a:pt x="0" y="203"/>
                </a:cubicBez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9"/>
          <p:cNvSpPr>
            <a:spLocks/>
          </p:cNvSpPr>
          <p:nvPr/>
        </p:nvSpPr>
        <p:spPr bwMode="auto">
          <a:xfrm>
            <a:off x="4588930" y="2207250"/>
            <a:ext cx="1176582" cy="1328946"/>
          </a:xfrm>
          <a:custGeom>
            <a:avLst/>
            <a:gdLst>
              <a:gd name="T0" fmla="*/ 0 w 176"/>
              <a:gd name="T1" fmla="*/ 100 h 199"/>
              <a:gd name="T2" fmla="*/ 175 w 176"/>
              <a:gd name="T3" fmla="*/ 0 h 199"/>
              <a:gd name="T4" fmla="*/ 176 w 176"/>
              <a:gd name="T5" fmla="*/ 6 h 199"/>
              <a:gd name="T6" fmla="*/ 176 w 176"/>
              <a:gd name="T7" fmla="*/ 193 h 199"/>
              <a:gd name="T8" fmla="*/ 175 w 176"/>
              <a:gd name="T9" fmla="*/ 199 h 199"/>
              <a:gd name="T10" fmla="*/ 0 w 176"/>
              <a:gd name="T11" fmla="*/ 100 h 199"/>
            </a:gdLst>
            <a:ahLst/>
            <a:cxnLst>
              <a:cxn ang="0">
                <a:pos x="T0" y="T1"/>
              </a:cxn>
              <a:cxn ang="0">
                <a:pos x="T2" y="T3"/>
              </a:cxn>
              <a:cxn ang="0">
                <a:pos x="T4" y="T5"/>
              </a:cxn>
              <a:cxn ang="0">
                <a:pos x="T6" y="T7"/>
              </a:cxn>
              <a:cxn ang="0">
                <a:pos x="T8" y="T9"/>
              </a:cxn>
              <a:cxn ang="0">
                <a:pos x="T10" y="T11"/>
              </a:cxn>
            </a:cxnLst>
            <a:rect l="0" t="0" r="r" b="b"/>
            <a:pathLst>
              <a:path w="176" h="199">
                <a:moveTo>
                  <a:pt x="0" y="100"/>
                </a:moveTo>
                <a:cubicBezTo>
                  <a:pt x="175" y="0"/>
                  <a:pt x="175" y="0"/>
                  <a:pt x="175" y="0"/>
                </a:cubicBezTo>
                <a:cubicBezTo>
                  <a:pt x="176" y="2"/>
                  <a:pt x="176" y="4"/>
                  <a:pt x="176" y="6"/>
                </a:cubicBezTo>
                <a:cubicBezTo>
                  <a:pt x="176" y="193"/>
                  <a:pt x="176" y="193"/>
                  <a:pt x="176" y="193"/>
                </a:cubicBezTo>
                <a:cubicBezTo>
                  <a:pt x="176" y="195"/>
                  <a:pt x="176" y="197"/>
                  <a:pt x="175" y="199"/>
                </a:cubicBezTo>
                <a:lnTo>
                  <a:pt x="0" y="10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1"/>
          <p:cNvSpPr>
            <a:spLocks/>
          </p:cNvSpPr>
          <p:nvPr/>
        </p:nvSpPr>
        <p:spPr bwMode="auto">
          <a:xfrm>
            <a:off x="3398592" y="2881244"/>
            <a:ext cx="1170234" cy="1355398"/>
          </a:xfrm>
          <a:custGeom>
            <a:avLst/>
            <a:gdLst>
              <a:gd name="T0" fmla="*/ 175 w 175"/>
              <a:gd name="T1" fmla="*/ 203 h 203"/>
              <a:gd name="T2" fmla="*/ 169 w 175"/>
              <a:gd name="T3" fmla="*/ 202 h 203"/>
              <a:gd name="T4" fmla="*/ 4 w 175"/>
              <a:gd name="T5" fmla="*/ 104 h 203"/>
              <a:gd name="T6" fmla="*/ 0 w 175"/>
              <a:gd name="T7" fmla="*/ 100 h 203"/>
              <a:gd name="T8" fmla="*/ 175 w 175"/>
              <a:gd name="T9" fmla="*/ 0 h 203"/>
              <a:gd name="T10" fmla="*/ 175 w 175"/>
              <a:gd name="T11" fmla="*/ 203 h 203"/>
            </a:gdLst>
            <a:ahLst/>
            <a:cxnLst>
              <a:cxn ang="0">
                <a:pos x="T0" y="T1"/>
              </a:cxn>
              <a:cxn ang="0">
                <a:pos x="T2" y="T3"/>
              </a:cxn>
              <a:cxn ang="0">
                <a:pos x="T4" y="T5"/>
              </a:cxn>
              <a:cxn ang="0">
                <a:pos x="T6" y="T7"/>
              </a:cxn>
              <a:cxn ang="0">
                <a:pos x="T8" y="T9"/>
              </a:cxn>
              <a:cxn ang="0">
                <a:pos x="T10" y="T11"/>
              </a:cxn>
            </a:cxnLst>
            <a:rect l="0" t="0" r="r" b="b"/>
            <a:pathLst>
              <a:path w="175" h="203">
                <a:moveTo>
                  <a:pt x="175" y="203"/>
                </a:moveTo>
                <a:cubicBezTo>
                  <a:pt x="173" y="203"/>
                  <a:pt x="171" y="203"/>
                  <a:pt x="169" y="202"/>
                </a:cubicBezTo>
                <a:cubicBezTo>
                  <a:pt x="4" y="104"/>
                  <a:pt x="4" y="104"/>
                  <a:pt x="4" y="104"/>
                </a:cubicBezTo>
                <a:cubicBezTo>
                  <a:pt x="3" y="103"/>
                  <a:pt x="1" y="102"/>
                  <a:pt x="0" y="100"/>
                </a:cubicBezTo>
                <a:cubicBezTo>
                  <a:pt x="175" y="0"/>
                  <a:pt x="175" y="0"/>
                  <a:pt x="175" y="0"/>
                </a:cubicBezTo>
                <a:lnTo>
                  <a:pt x="175" y="203"/>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3"/>
          <p:cNvSpPr>
            <a:spLocks/>
          </p:cNvSpPr>
          <p:nvPr/>
        </p:nvSpPr>
        <p:spPr bwMode="auto">
          <a:xfrm>
            <a:off x="3378490" y="2207250"/>
            <a:ext cx="1183989" cy="1328946"/>
          </a:xfrm>
          <a:custGeom>
            <a:avLst/>
            <a:gdLst>
              <a:gd name="T0" fmla="*/ 2 w 177"/>
              <a:gd name="T1" fmla="*/ 199 h 199"/>
              <a:gd name="T2" fmla="*/ 0 w 177"/>
              <a:gd name="T3" fmla="*/ 193 h 199"/>
              <a:gd name="T4" fmla="*/ 0 w 177"/>
              <a:gd name="T5" fmla="*/ 6 h 199"/>
              <a:gd name="T6" fmla="*/ 2 w 177"/>
              <a:gd name="T7" fmla="*/ 0 h 199"/>
              <a:gd name="T8" fmla="*/ 177 w 177"/>
              <a:gd name="T9" fmla="*/ 100 h 199"/>
              <a:gd name="T10" fmla="*/ 2 w 177"/>
              <a:gd name="T11" fmla="*/ 199 h 199"/>
            </a:gdLst>
            <a:ahLst/>
            <a:cxnLst>
              <a:cxn ang="0">
                <a:pos x="T0" y="T1"/>
              </a:cxn>
              <a:cxn ang="0">
                <a:pos x="T2" y="T3"/>
              </a:cxn>
              <a:cxn ang="0">
                <a:pos x="T4" y="T5"/>
              </a:cxn>
              <a:cxn ang="0">
                <a:pos x="T6" y="T7"/>
              </a:cxn>
              <a:cxn ang="0">
                <a:pos x="T8" y="T9"/>
              </a:cxn>
              <a:cxn ang="0">
                <a:pos x="T10" y="T11"/>
              </a:cxn>
            </a:cxnLst>
            <a:rect l="0" t="0" r="r" b="b"/>
            <a:pathLst>
              <a:path w="177" h="199">
                <a:moveTo>
                  <a:pt x="2" y="199"/>
                </a:moveTo>
                <a:cubicBezTo>
                  <a:pt x="1" y="197"/>
                  <a:pt x="0" y="195"/>
                  <a:pt x="0" y="193"/>
                </a:cubicBezTo>
                <a:cubicBezTo>
                  <a:pt x="0" y="6"/>
                  <a:pt x="0" y="6"/>
                  <a:pt x="0" y="6"/>
                </a:cubicBezTo>
                <a:cubicBezTo>
                  <a:pt x="0" y="4"/>
                  <a:pt x="1" y="2"/>
                  <a:pt x="2" y="0"/>
                </a:cubicBezTo>
                <a:cubicBezTo>
                  <a:pt x="177" y="100"/>
                  <a:pt x="177" y="100"/>
                  <a:pt x="177" y="100"/>
                </a:cubicBezTo>
                <a:lnTo>
                  <a:pt x="2" y="199"/>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5"/>
          <p:cNvSpPr>
            <a:spLocks/>
          </p:cNvSpPr>
          <p:nvPr/>
        </p:nvSpPr>
        <p:spPr bwMode="auto">
          <a:xfrm>
            <a:off x="3398592" y="1505744"/>
            <a:ext cx="1170234" cy="1355398"/>
          </a:xfrm>
          <a:custGeom>
            <a:avLst/>
            <a:gdLst>
              <a:gd name="T0" fmla="*/ 0 w 175"/>
              <a:gd name="T1" fmla="*/ 104 h 203"/>
              <a:gd name="T2" fmla="*/ 4 w 175"/>
              <a:gd name="T3" fmla="*/ 99 h 203"/>
              <a:gd name="T4" fmla="*/ 169 w 175"/>
              <a:gd name="T5" fmla="*/ 2 h 203"/>
              <a:gd name="T6" fmla="*/ 175 w 175"/>
              <a:gd name="T7" fmla="*/ 0 h 203"/>
              <a:gd name="T8" fmla="*/ 175 w 175"/>
              <a:gd name="T9" fmla="*/ 203 h 203"/>
              <a:gd name="T10" fmla="*/ 0 w 175"/>
              <a:gd name="T11" fmla="*/ 104 h 203"/>
            </a:gdLst>
            <a:ahLst/>
            <a:cxnLst>
              <a:cxn ang="0">
                <a:pos x="T0" y="T1"/>
              </a:cxn>
              <a:cxn ang="0">
                <a:pos x="T2" y="T3"/>
              </a:cxn>
              <a:cxn ang="0">
                <a:pos x="T4" y="T5"/>
              </a:cxn>
              <a:cxn ang="0">
                <a:pos x="T6" y="T7"/>
              </a:cxn>
              <a:cxn ang="0">
                <a:pos x="T8" y="T9"/>
              </a:cxn>
              <a:cxn ang="0">
                <a:pos x="T10" y="T11"/>
              </a:cxn>
            </a:cxnLst>
            <a:rect l="0" t="0" r="r" b="b"/>
            <a:pathLst>
              <a:path w="175" h="203">
                <a:moveTo>
                  <a:pt x="0" y="104"/>
                </a:moveTo>
                <a:cubicBezTo>
                  <a:pt x="1" y="102"/>
                  <a:pt x="3" y="100"/>
                  <a:pt x="4" y="99"/>
                </a:cubicBezTo>
                <a:cubicBezTo>
                  <a:pt x="169" y="2"/>
                  <a:pt x="169" y="2"/>
                  <a:pt x="169" y="2"/>
                </a:cubicBezTo>
                <a:cubicBezTo>
                  <a:pt x="171" y="1"/>
                  <a:pt x="173" y="0"/>
                  <a:pt x="175" y="0"/>
                </a:cubicBezTo>
                <a:cubicBezTo>
                  <a:pt x="175" y="203"/>
                  <a:pt x="175" y="203"/>
                  <a:pt x="175" y="203"/>
                </a:cubicBezTo>
                <a:lnTo>
                  <a:pt x="0" y="10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9"/>
          <p:cNvSpPr/>
          <p:nvPr/>
        </p:nvSpPr>
        <p:spPr>
          <a:xfrm>
            <a:off x="2691238" y="1505745"/>
            <a:ext cx="45719" cy="6034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Rectangle 21"/>
          <p:cNvSpPr/>
          <p:nvPr/>
        </p:nvSpPr>
        <p:spPr>
          <a:xfrm>
            <a:off x="2691238" y="3633194"/>
            <a:ext cx="45719" cy="603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22"/>
          <p:cNvSpPr/>
          <p:nvPr/>
        </p:nvSpPr>
        <p:spPr>
          <a:xfrm>
            <a:off x="2691238" y="2569469"/>
            <a:ext cx="45719" cy="6034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Rectangle 24"/>
          <p:cNvSpPr/>
          <p:nvPr/>
        </p:nvSpPr>
        <p:spPr>
          <a:xfrm>
            <a:off x="6400801" y="1505745"/>
            <a:ext cx="45719" cy="6034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Rectangle 25"/>
          <p:cNvSpPr/>
          <p:nvPr/>
        </p:nvSpPr>
        <p:spPr>
          <a:xfrm>
            <a:off x="6400801" y="3633194"/>
            <a:ext cx="45719" cy="603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Rectangle 26"/>
          <p:cNvSpPr/>
          <p:nvPr/>
        </p:nvSpPr>
        <p:spPr>
          <a:xfrm>
            <a:off x="6400801" y="2569469"/>
            <a:ext cx="45719" cy="603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27"/>
          <p:cNvSpPr txBox="1"/>
          <p:nvPr/>
        </p:nvSpPr>
        <p:spPr>
          <a:xfrm>
            <a:off x="685801" y="1429545"/>
            <a:ext cx="1213437" cy="276999"/>
          </a:xfrm>
          <a:prstGeom prst="rect">
            <a:avLst/>
          </a:prstGeom>
          <a:noFill/>
        </p:spPr>
        <p:txBody>
          <a:bodyPr wrap="square" rtlCol="0">
            <a:spAutoFit/>
          </a:bodyPr>
          <a:lstStyle/>
          <a:p>
            <a:r>
              <a:rPr lang="zh-CN" altLang="en-US" sz="12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0" name="Rectangle 29"/>
          <p:cNvSpPr/>
          <p:nvPr/>
        </p:nvSpPr>
        <p:spPr>
          <a:xfrm>
            <a:off x="685801" y="1684457"/>
            <a:ext cx="1959322" cy="369332"/>
          </a:xfrm>
          <a:prstGeom prst="rect">
            <a:avLst/>
          </a:prstGeom>
        </p:spPr>
        <p:txBody>
          <a:bodyPr wrap="square">
            <a:spAutoFit/>
          </a:bodyPr>
          <a:lstStyle/>
          <a:p>
            <a:pPr algn="just"/>
            <a:r>
              <a:rPr lang="en-US" sz="9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1" name="TextBox 30"/>
          <p:cNvSpPr txBox="1"/>
          <p:nvPr/>
        </p:nvSpPr>
        <p:spPr>
          <a:xfrm>
            <a:off x="685801" y="2496345"/>
            <a:ext cx="1213437" cy="276999"/>
          </a:xfrm>
          <a:prstGeom prst="rect">
            <a:avLst/>
          </a:prstGeom>
          <a:noFill/>
        </p:spPr>
        <p:txBody>
          <a:bodyPr wrap="square" rtlCol="0">
            <a:spAutoFit/>
          </a:bodyPr>
          <a:lstStyle/>
          <a:p>
            <a:r>
              <a:rPr lang="zh-CN" altLang="en-US" sz="1200" dirty="0">
                <a:solidFill>
                  <a:schemeClr val="accent4"/>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4"/>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2" name="Rectangle 31"/>
          <p:cNvSpPr/>
          <p:nvPr/>
        </p:nvSpPr>
        <p:spPr>
          <a:xfrm>
            <a:off x="685801" y="2751257"/>
            <a:ext cx="1959322" cy="369332"/>
          </a:xfrm>
          <a:prstGeom prst="rect">
            <a:avLst/>
          </a:prstGeom>
        </p:spPr>
        <p:txBody>
          <a:bodyPr wrap="square">
            <a:spAutoFit/>
          </a:bodyPr>
          <a:lstStyle/>
          <a:p>
            <a:pPr algn="just"/>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3" name="TextBox 32"/>
          <p:cNvSpPr txBox="1"/>
          <p:nvPr/>
        </p:nvSpPr>
        <p:spPr>
          <a:xfrm>
            <a:off x="685801" y="3563145"/>
            <a:ext cx="1343801" cy="276999"/>
          </a:xfrm>
          <a:prstGeom prst="rect">
            <a:avLst/>
          </a:prstGeom>
          <a:noFill/>
        </p:spPr>
        <p:txBody>
          <a:bodyPr wrap="square" rtlCol="0">
            <a:spAutoFit/>
          </a:bodyPr>
          <a:lstStyle/>
          <a:p>
            <a:r>
              <a:rPr lang="zh-CN" altLang="en-US" sz="1200"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4" name="Rectangle 33"/>
          <p:cNvSpPr/>
          <p:nvPr/>
        </p:nvSpPr>
        <p:spPr>
          <a:xfrm>
            <a:off x="685801" y="3818057"/>
            <a:ext cx="1959322" cy="369332"/>
          </a:xfrm>
          <a:prstGeom prst="rect">
            <a:avLst/>
          </a:prstGeom>
        </p:spPr>
        <p:txBody>
          <a:bodyPr wrap="square">
            <a:spAutoFit/>
          </a:bodyPr>
          <a:lstStyle/>
          <a:p>
            <a:pPr algn="just"/>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5" name="TextBox 34"/>
          <p:cNvSpPr txBox="1"/>
          <p:nvPr/>
        </p:nvSpPr>
        <p:spPr>
          <a:xfrm>
            <a:off x="6553201" y="1429545"/>
            <a:ext cx="1213437" cy="276999"/>
          </a:xfrm>
          <a:prstGeom prst="rect">
            <a:avLst/>
          </a:prstGeom>
          <a:noFill/>
        </p:spPr>
        <p:txBody>
          <a:bodyPr wrap="square" rtlCol="0">
            <a:spAutoFit/>
          </a:bodyPr>
          <a:lstStyle/>
          <a:p>
            <a:r>
              <a:rPr lang="zh-CN" altLang="en-US" sz="12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6" name="Rectangle 35"/>
          <p:cNvSpPr/>
          <p:nvPr/>
        </p:nvSpPr>
        <p:spPr>
          <a:xfrm>
            <a:off x="6553201" y="1684457"/>
            <a:ext cx="1959322" cy="369332"/>
          </a:xfrm>
          <a:prstGeom prst="rect">
            <a:avLst/>
          </a:prstGeom>
        </p:spPr>
        <p:txBody>
          <a:bodyPr wrap="square">
            <a:spAutoFit/>
          </a:bodyPr>
          <a:lstStyle/>
          <a:p>
            <a:pPr algn="just"/>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7" name="TextBox 36"/>
          <p:cNvSpPr txBox="1"/>
          <p:nvPr/>
        </p:nvSpPr>
        <p:spPr>
          <a:xfrm>
            <a:off x="6553201" y="2496345"/>
            <a:ext cx="1213437" cy="276999"/>
          </a:xfrm>
          <a:prstGeom prst="rect">
            <a:avLst/>
          </a:prstGeom>
          <a:noFill/>
        </p:spPr>
        <p:txBody>
          <a:bodyPr wrap="square" rtlCol="0">
            <a:spAutoFit/>
          </a:bodyPr>
          <a:lstStyle/>
          <a:p>
            <a:r>
              <a:rPr lang="zh-CN" altLang="en-US" sz="1200"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8" name="Rectangle 37"/>
          <p:cNvSpPr/>
          <p:nvPr/>
        </p:nvSpPr>
        <p:spPr>
          <a:xfrm>
            <a:off x="6553201" y="2751257"/>
            <a:ext cx="1959322" cy="369332"/>
          </a:xfrm>
          <a:prstGeom prst="rect">
            <a:avLst/>
          </a:prstGeom>
        </p:spPr>
        <p:txBody>
          <a:bodyPr wrap="square">
            <a:spAutoFit/>
          </a:bodyPr>
          <a:lstStyle/>
          <a:p>
            <a:pPr algn="just"/>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sp>
        <p:nvSpPr>
          <p:cNvPr id="39" name="TextBox 38"/>
          <p:cNvSpPr txBox="1"/>
          <p:nvPr/>
        </p:nvSpPr>
        <p:spPr>
          <a:xfrm>
            <a:off x="6553201" y="3563145"/>
            <a:ext cx="1343801" cy="276999"/>
          </a:xfrm>
          <a:prstGeom prst="rect">
            <a:avLst/>
          </a:prstGeom>
          <a:noFill/>
        </p:spPr>
        <p:txBody>
          <a:bodyPr wrap="square" rtlCol="0">
            <a:spAutoFit/>
          </a:bodyPr>
          <a:lstStyle/>
          <a:p>
            <a:r>
              <a:rPr lang="zh-CN" altLang="en-US" sz="1200"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0" name="Rectangle 39"/>
          <p:cNvSpPr/>
          <p:nvPr/>
        </p:nvSpPr>
        <p:spPr>
          <a:xfrm>
            <a:off x="6553201" y="3818057"/>
            <a:ext cx="1959322" cy="369332"/>
          </a:xfrm>
          <a:prstGeom prst="rect">
            <a:avLst/>
          </a:prstGeom>
        </p:spPr>
        <p:txBody>
          <a:bodyPr wrap="square">
            <a:spAutoFit/>
          </a:bodyPr>
          <a:lstStyle/>
          <a:p>
            <a:pPr algn="just"/>
            <a:r>
              <a:rPr lang="en-US" sz="90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Lorem Ipsum make simply dummy text of the printing.</a:t>
            </a:r>
          </a:p>
        </p:txBody>
      </p:sp>
      <p:grpSp>
        <p:nvGrpSpPr>
          <p:cNvPr id="41" name="Group 40"/>
          <p:cNvGrpSpPr/>
          <p:nvPr/>
        </p:nvGrpSpPr>
        <p:grpSpPr>
          <a:xfrm>
            <a:off x="3951985" y="1999783"/>
            <a:ext cx="468188" cy="409875"/>
            <a:chOff x="4252913" y="6116638"/>
            <a:chExt cx="446087" cy="390525"/>
          </a:xfrm>
          <a:solidFill>
            <a:schemeClr val="bg1"/>
          </a:solidFill>
        </p:grpSpPr>
        <p:sp>
          <p:nvSpPr>
            <p:cNvPr id="42" name="Freeform 41"/>
            <p:cNvSpPr>
              <a:spLocks noEditPoints="1"/>
            </p:cNvSpPr>
            <p:nvPr/>
          </p:nvSpPr>
          <p:spPr bwMode="auto">
            <a:xfrm>
              <a:off x="4503738" y="6342063"/>
              <a:ext cx="195262" cy="157163"/>
            </a:xfrm>
            <a:custGeom>
              <a:avLst/>
              <a:gdLst>
                <a:gd name="T0" fmla="*/ 52 w 52"/>
                <a:gd name="T1" fmla="*/ 5 h 42"/>
                <a:gd name="T2" fmla="*/ 42 w 52"/>
                <a:gd name="T3" fmla="*/ 4 h 42"/>
                <a:gd name="T4" fmla="*/ 36 w 52"/>
                <a:gd name="T5" fmla="*/ 7 h 42"/>
                <a:gd name="T6" fmla="*/ 28 w 52"/>
                <a:gd name="T7" fmla="*/ 3 h 42"/>
                <a:gd name="T8" fmla="*/ 0 w 52"/>
                <a:gd name="T9" fmla="*/ 0 h 42"/>
                <a:gd name="T10" fmla="*/ 30 w 52"/>
                <a:gd name="T11" fmla="*/ 42 h 42"/>
                <a:gd name="T12" fmla="*/ 52 w 52"/>
                <a:gd name="T13" fmla="*/ 5 h 42"/>
                <a:gd name="T14" fmla="*/ 26 w 52"/>
                <a:gd name="T15" fmla="*/ 26 h 42"/>
                <a:gd name="T16" fmla="*/ 19 w 52"/>
                <a:gd name="T17" fmla="*/ 20 h 42"/>
                <a:gd name="T18" fmla="*/ 26 w 52"/>
                <a:gd name="T19" fmla="*/ 13 h 42"/>
                <a:gd name="T20" fmla="*/ 32 w 52"/>
                <a:gd name="T21" fmla="*/ 20 h 42"/>
                <a:gd name="T22" fmla="*/ 26 w 52"/>
                <a:gd name="T23"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42">
                  <a:moveTo>
                    <a:pt x="52" y="5"/>
                  </a:moveTo>
                  <a:cubicBezTo>
                    <a:pt x="42" y="4"/>
                    <a:pt x="42" y="4"/>
                    <a:pt x="42" y="4"/>
                  </a:cubicBezTo>
                  <a:cubicBezTo>
                    <a:pt x="41" y="6"/>
                    <a:pt x="38" y="7"/>
                    <a:pt x="36" y="7"/>
                  </a:cubicBezTo>
                  <a:cubicBezTo>
                    <a:pt x="32" y="7"/>
                    <a:pt x="30" y="5"/>
                    <a:pt x="28" y="3"/>
                  </a:cubicBezTo>
                  <a:cubicBezTo>
                    <a:pt x="0" y="0"/>
                    <a:pt x="0" y="0"/>
                    <a:pt x="0" y="0"/>
                  </a:cubicBezTo>
                  <a:cubicBezTo>
                    <a:pt x="30" y="42"/>
                    <a:pt x="30" y="42"/>
                    <a:pt x="30" y="42"/>
                  </a:cubicBezTo>
                  <a:cubicBezTo>
                    <a:pt x="42" y="34"/>
                    <a:pt x="50" y="20"/>
                    <a:pt x="52" y="5"/>
                  </a:cubicBezTo>
                  <a:close/>
                  <a:moveTo>
                    <a:pt x="26" y="26"/>
                  </a:moveTo>
                  <a:cubicBezTo>
                    <a:pt x="22" y="26"/>
                    <a:pt x="19" y="24"/>
                    <a:pt x="19" y="20"/>
                  </a:cubicBezTo>
                  <a:cubicBezTo>
                    <a:pt x="19" y="16"/>
                    <a:pt x="22" y="13"/>
                    <a:pt x="26" y="13"/>
                  </a:cubicBezTo>
                  <a:cubicBezTo>
                    <a:pt x="29" y="13"/>
                    <a:pt x="32" y="16"/>
                    <a:pt x="32" y="20"/>
                  </a:cubicBezTo>
                  <a:cubicBezTo>
                    <a:pt x="32" y="24"/>
                    <a:pt x="29" y="26"/>
                    <a:pt x="2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2"/>
            <p:cNvSpPr>
              <a:spLocks noEditPoints="1"/>
            </p:cNvSpPr>
            <p:nvPr/>
          </p:nvSpPr>
          <p:spPr bwMode="auto">
            <a:xfrm>
              <a:off x="4252913" y="6116638"/>
              <a:ext cx="388937" cy="390525"/>
            </a:xfrm>
            <a:custGeom>
              <a:avLst/>
              <a:gdLst>
                <a:gd name="T0" fmla="*/ 52 w 104"/>
                <a:gd name="T1" fmla="*/ 0 h 104"/>
                <a:gd name="T2" fmla="*/ 0 w 104"/>
                <a:gd name="T3" fmla="*/ 52 h 104"/>
                <a:gd name="T4" fmla="*/ 52 w 104"/>
                <a:gd name="T5" fmla="*/ 104 h 104"/>
                <a:gd name="T6" fmla="*/ 83 w 104"/>
                <a:gd name="T7" fmla="*/ 95 h 104"/>
                <a:gd name="T8" fmla="*/ 52 w 104"/>
                <a:gd name="T9" fmla="*/ 52 h 104"/>
                <a:gd name="T10" fmla="*/ 80 w 104"/>
                <a:gd name="T11" fmla="*/ 55 h 104"/>
                <a:gd name="T12" fmla="*/ 78 w 104"/>
                <a:gd name="T13" fmla="*/ 49 h 104"/>
                <a:gd name="T14" fmla="*/ 88 w 104"/>
                <a:gd name="T15" fmla="*/ 39 h 104"/>
                <a:gd name="T16" fmla="*/ 97 w 104"/>
                <a:gd name="T17" fmla="*/ 49 h 104"/>
                <a:gd name="T18" fmla="*/ 94 w 104"/>
                <a:gd name="T19" fmla="*/ 56 h 104"/>
                <a:gd name="T20" fmla="*/ 104 w 104"/>
                <a:gd name="T21" fmla="*/ 57 h 104"/>
                <a:gd name="T22" fmla="*/ 104 w 104"/>
                <a:gd name="T23" fmla="*/ 52 h 104"/>
                <a:gd name="T24" fmla="*/ 52 w 104"/>
                <a:gd name="T25" fmla="*/ 0 h 104"/>
                <a:gd name="T26" fmla="*/ 13 w 104"/>
                <a:gd name="T27" fmla="*/ 46 h 104"/>
                <a:gd name="T28" fmla="*/ 19 w 104"/>
                <a:gd name="T29" fmla="*/ 39 h 104"/>
                <a:gd name="T30" fmla="*/ 26 w 104"/>
                <a:gd name="T31" fmla="*/ 46 h 104"/>
                <a:gd name="T32" fmla="*/ 19 w 104"/>
                <a:gd name="T33" fmla="*/ 52 h 104"/>
                <a:gd name="T34" fmla="*/ 13 w 104"/>
                <a:gd name="T35" fmla="*/ 46 h 104"/>
                <a:gd name="T36" fmla="*/ 29 w 104"/>
                <a:gd name="T37" fmla="*/ 85 h 104"/>
                <a:gd name="T38" fmla="*/ 19 w 104"/>
                <a:gd name="T39" fmla="*/ 75 h 104"/>
                <a:gd name="T40" fmla="*/ 29 w 104"/>
                <a:gd name="T41" fmla="*/ 65 h 104"/>
                <a:gd name="T42" fmla="*/ 39 w 104"/>
                <a:gd name="T43" fmla="*/ 75 h 104"/>
                <a:gd name="T44" fmla="*/ 29 w 104"/>
                <a:gd name="T45" fmla="*/ 85 h 104"/>
                <a:gd name="T46" fmla="*/ 36 w 104"/>
                <a:gd name="T47" fmla="*/ 33 h 104"/>
                <a:gd name="T48" fmla="*/ 26 w 104"/>
                <a:gd name="T49" fmla="*/ 23 h 104"/>
                <a:gd name="T50" fmla="*/ 36 w 104"/>
                <a:gd name="T51" fmla="*/ 13 h 104"/>
                <a:gd name="T52" fmla="*/ 45 w 104"/>
                <a:gd name="T53" fmla="*/ 23 h 104"/>
                <a:gd name="T54" fmla="*/ 36 w 104"/>
                <a:gd name="T55" fmla="*/ 33 h 104"/>
                <a:gd name="T56" fmla="*/ 55 w 104"/>
                <a:gd name="T57" fmla="*/ 82 h 104"/>
                <a:gd name="T58" fmla="*/ 62 w 104"/>
                <a:gd name="T59" fmla="*/ 88 h 104"/>
                <a:gd name="T60" fmla="*/ 55 w 104"/>
                <a:gd name="T61" fmla="*/ 95 h 104"/>
                <a:gd name="T62" fmla="*/ 49 w 104"/>
                <a:gd name="T63" fmla="*/ 88 h 104"/>
                <a:gd name="T64" fmla="*/ 55 w 104"/>
                <a:gd name="T65" fmla="*/ 82 h 104"/>
                <a:gd name="T66" fmla="*/ 65 w 104"/>
                <a:gd name="T67" fmla="*/ 46 h 104"/>
                <a:gd name="T68" fmla="*/ 58 w 104"/>
                <a:gd name="T69" fmla="*/ 39 h 104"/>
                <a:gd name="T70" fmla="*/ 65 w 104"/>
                <a:gd name="T71" fmla="*/ 33 h 104"/>
                <a:gd name="T72" fmla="*/ 71 w 104"/>
                <a:gd name="T73" fmla="*/ 39 h 104"/>
                <a:gd name="T74" fmla="*/ 65 w 104"/>
                <a:gd name="T75" fmla="*/ 46 h 104"/>
                <a:gd name="T76" fmla="*/ 71 w 104"/>
                <a:gd name="T77" fmla="*/ 26 h 104"/>
                <a:gd name="T78" fmla="*/ 65 w 104"/>
                <a:gd name="T79" fmla="*/ 20 h 104"/>
                <a:gd name="T80" fmla="*/ 71 w 104"/>
                <a:gd name="T81" fmla="*/ 13 h 104"/>
                <a:gd name="T82" fmla="*/ 78 w 104"/>
                <a:gd name="T83" fmla="*/ 20 h 104"/>
                <a:gd name="T84" fmla="*/ 71 w 104"/>
                <a:gd name="T85" fmla="*/ 2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4">
                  <a:moveTo>
                    <a:pt x="52" y="0"/>
                  </a:moveTo>
                  <a:cubicBezTo>
                    <a:pt x="23" y="0"/>
                    <a:pt x="0" y="24"/>
                    <a:pt x="0" y="52"/>
                  </a:cubicBezTo>
                  <a:cubicBezTo>
                    <a:pt x="0" y="81"/>
                    <a:pt x="23" y="104"/>
                    <a:pt x="52" y="104"/>
                  </a:cubicBezTo>
                  <a:cubicBezTo>
                    <a:pt x="63" y="104"/>
                    <a:pt x="74" y="101"/>
                    <a:pt x="83" y="95"/>
                  </a:cubicBezTo>
                  <a:cubicBezTo>
                    <a:pt x="52" y="52"/>
                    <a:pt x="52" y="52"/>
                    <a:pt x="52" y="52"/>
                  </a:cubicBezTo>
                  <a:cubicBezTo>
                    <a:pt x="80" y="55"/>
                    <a:pt x="80" y="55"/>
                    <a:pt x="80" y="55"/>
                  </a:cubicBezTo>
                  <a:cubicBezTo>
                    <a:pt x="79" y="53"/>
                    <a:pt x="78" y="51"/>
                    <a:pt x="78" y="49"/>
                  </a:cubicBezTo>
                  <a:cubicBezTo>
                    <a:pt x="78" y="44"/>
                    <a:pt x="82" y="39"/>
                    <a:pt x="88" y="39"/>
                  </a:cubicBezTo>
                  <a:cubicBezTo>
                    <a:pt x="93" y="39"/>
                    <a:pt x="97" y="44"/>
                    <a:pt x="97" y="49"/>
                  </a:cubicBezTo>
                  <a:cubicBezTo>
                    <a:pt x="97" y="52"/>
                    <a:pt x="96" y="54"/>
                    <a:pt x="94" y="56"/>
                  </a:cubicBezTo>
                  <a:cubicBezTo>
                    <a:pt x="104" y="57"/>
                    <a:pt x="104" y="57"/>
                    <a:pt x="104" y="57"/>
                  </a:cubicBezTo>
                  <a:cubicBezTo>
                    <a:pt x="104" y="56"/>
                    <a:pt x="104" y="54"/>
                    <a:pt x="104" y="52"/>
                  </a:cubicBezTo>
                  <a:cubicBezTo>
                    <a:pt x="104" y="24"/>
                    <a:pt x="81" y="0"/>
                    <a:pt x="52" y="0"/>
                  </a:cubicBezTo>
                  <a:close/>
                  <a:moveTo>
                    <a:pt x="13" y="46"/>
                  </a:moveTo>
                  <a:cubicBezTo>
                    <a:pt x="13" y="42"/>
                    <a:pt x="16" y="39"/>
                    <a:pt x="19" y="39"/>
                  </a:cubicBezTo>
                  <a:cubicBezTo>
                    <a:pt x="23" y="39"/>
                    <a:pt x="26" y="42"/>
                    <a:pt x="26" y="46"/>
                  </a:cubicBezTo>
                  <a:cubicBezTo>
                    <a:pt x="26" y="50"/>
                    <a:pt x="23" y="52"/>
                    <a:pt x="19" y="52"/>
                  </a:cubicBezTo>
                  <a:cubicBezTo>
                    <a:pt x="16" y="52"/>
                    <a:pt x="13" y="50"/>
                    <a:pt x="13" y="46"/>
                  </a:cubicBezTo>
                  <a:close/>
                  <a:moveTo>
                    <a:pt x="29" y="85"/>
                  </a:moveTo>
                  <a:cubicBezTo>
                    <a:pt x="24" y="85"/>
                    <a:pt x="19" y="81"/>
                    <a:pt x="19" y="75"/>
                  </a:cubicBezTo>
                  <a:cubicBezTo>
                    <a:pt x="19" y="70"/>
                    <a:pt x="24" y="65"/>
                    <a:pt x="29" y="65"/>
                  </a:cubicBezTo>
                  <a:cubicBezTo>
                    <a:pt x="35" y="65"/>
                    <a:pt x="39" y="70"/>
                    <a:pt x="39" y="75"/>
                  </a:cubicBezTo>
                  <a:cubicBezTo>
                    <a:pt x="39" y="81"/>
                    <a:pt x="35" y="85"/>
                    <a:pt x="29" y="85"/>
                  </a:cubicBezTo>
                  <a:close/>
                  <a:moveTo>
                    <a:pt x="36" y="33"/>
                  </a:moveTo>
                  <a:cubicBezTo>
                    <a:pt x="30" y="33"/>
                    <a:pt x="26" y="29"/>
                    <a:pt x="26" y="23"/>
                  </a:cubicBezTo>
                  <a:cubicBezTo>
                    <a:pt x="26" y="18"/>
                    <a:pt x="30" y="13"/>
                    <a:pt x="36" y="13"/>
                  </a:cubicBezTo>
                  <a:cubicBezTo>
                    <a:pt x="41" y="13"/>
                    <a:pt x="45" y="18"/>
                    <a:pt x="45" y="23"/>
                  </a:cubicBezTo>
                  <a:cubicBezTo>
                    <a:pt x="45" y="29"/>
                    <a:pt x="41" y="33"/>
                    <a:pt x="36" y="33"/>
                  </a:cubicBezTo>
                  <a:close/>
                  <a:moveTo>
                    <a:pt x="55" y="82"/>
                  </a:moveTo>
                  <a:cubicBezTo>
                    <a:pt x="59" y="82"/>
                    <a:pt x="62" y="85"/>
                    <a:pt x="62" y="88"/>
                  </a:cubicBezTo>
                  <a:cubicBezTo>
                    <a:pt x="62" y="92"/>
                    <a:pt x="59" y="95"/>
                    <a:pt x="55" y="95"/>
                  </a:cubicBezTo>
                  <a:cubicBezTo>
                    <a:pt x="52" y="95"/>
                    <a:pt x="49" y="92"/>
                    <a:pt x="49" y="88"/>
                  </a:cubicBezTo>
                  <a:cubicBezTo>
                    <a:pt x="49" y="85"/>
                    <a:pt x="52" y="82"/>
                    <a:pt x="55" y="82"/>
                  </a:cubicBezTo>
                  <a:close/>
                  <a:moveTo>
                    <a:pt x="65" y="46"/>
                  </a:moveTo>
                  <a:cubicBezTo>
                    <a:pt x="61" y="46"/>
                    <a:pt x="58" y="43"/>
                    <a:pt x="58" y="39"/>
                  </a:cubicBezTo>
                  <a:cubicBezTo>
                    <a:pt x="58" y="36"/>
                    <a:pt x="61" y="33"/>
                    <a:pt x="65" y="33"/>
                  </a:cubicBezTo>
                  <a:cubicBezTo>
                    <a:pt x="69" y="33"/>
                    <a:pt x="71" y="36"/>
                    <a:pt x="71" y="39"/>
                  </a:cubicBezTo>
                  <a:cubicBezTo>
                    <a:pt x="71" y="43"/>
                    <a:pt x="69" y="46"/>
                    <a:pt x="65" y="46"/>
                  </a:cubicBezTo>
                  <a:close/>
                  <a:moveTo>
                    <a:pt x="71" y="26"/>
                  </a:moveTo>
                  <a:cubicBezTo>
                    <a:pt x="68" y="26"/>
                    <a:pt x="65" y="23"/>
                    <a:pt x="65" y="20"/>
                  </a:cubicBezTo>
                  <a:cubicBezTo>
                    <a:pt x="65" y="16"/>
                    <a:pt x="68" y="13"/>
                    <a:pt x="71" y="13"/>
                  </a:cubicBezTo>
                  <a:cubicBezTo>
                    <a:pt x="75" y="13"/>
                    <a:pt x="78" y="16"/>
                    <a:pt x="78" y="20"/>
                  </a:cubicBezTo>
                  <a:cubicBezTo>
                    <a:pt x="78" y="23"/>
                    <a:pt x="75" y="26"/>
                    <a:pt x="7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4" name="Group 43"/>
          <p:cNvGrpSpPr/>
          <p:nvPr/>
        </p:nvGrpSpPr>
        <p:grpSpPr>
          <a:xfrm>
            <a:off x="4769401" y="1996118"/>
            <a:ext cx="423735" cy="422265"/>
            <a:chOff x="6780213" y="5662613"/>
            <a:chExt cx="457199" cy="455612"/>
          </a:xfrm>
          <a:solidFill>
            <a:schemeClr val="bg1"/>
          </a:solidFill>
        </p:grpSpPr>
        <p:sp>
          <p:nvSpPr>
            <p:cNvPr id="45" name="Freeform 44"/>
            <p:cNvSpPr>
              <a:spLocks noEditPoints="1"/>
            </p:cNvSpPr>
            <p:nvPr/>
          </p:nvSpPr>
          <p:spPr bwMode="auto">
            <a:xfrm>
              <a:off x="7038975" y="5662613"/>
              <a:ext cx="198437" cy="198437"/>
            </a:xfrm>
            <a:custGeom>
              <a:avLst/>
              <a:gdLst>
                <a:gd name="T0" fmla="*/ 42 w 53"/>
                <a:gd name="T1" fmla="*/ 23 h 53"/>
                <a:gd name="T2" fmla="*/ 26 w 53"/>
                <a:gd name="T3" fmla="*/ 38 h 53"/>
                <a:gd name="T4" fmla="*/ 19 w 53"/>
                <a:gd name="T5" fmla="*/ 38 h 53"/>
                <a:gd name="T6" fmla="*/ 11 w 53"/>
                <a:gd name="T7" fmla="*/ 30 h 53"/>
                <a:gd name="T8" fmla="*/ 11 w 53"/>
                <a:gd name="T9" fmla="*/ 23 h 53"/>
                <a:gd name="T10" fmla="*/ 19 w 53"/>
                <a:gd name="T11" fmla="*/ 23 h 53"/>
                <a:gd name="T12" fmla="*/ 23 w 53"/>
                <a:gd name="T13" fmla="*/ 26 h 53"/>
                <a:gd name="T14" fmla="*/ 34 w 53"/>
                <a:gd name="T15" fmla="*/ 15 h 53"/>
                <a:gd name="T16" fmla="*/ 42 w 53"/>
                <a:gd name="T17" fmla="*/ 15 h 53"/>
                <a:gd name="T18" fmla="*/ 42 w 53"/>
                <a:gd name="T19" fmla="*/ 23 h 53"/>
                <a:gd name="T20" fmla="*/ 26 w 53"/>
                <a:gd name="T21" fmla="*/ 0 h 53"/>
                <a:gd name="T22" fmla="*/ 0 w 53"/>
                <a:gd name="T23" fmla="*/ 26 h 53"/>
                <a:gd name="T24" fmla="*/ 26 w 53"/>
                <a:gd name="T25" fmla="*/ 53 h 53"/>
                <a:gd name="T26" fmla="*/ 53 w 53"/>
                <a:gd name="T27" fmla="*/ 26 h 53"/>
                <a:gd name="T28" fmla="*/ 26 w 53"/>
                <a:gd name="T2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3">
                  <a:moveTo>
                    <a:pt x="42" y="23"/>
                  </a:moveTo>
                  <a:cubicBezTo>
                    <a:pt x="26" y="38"/>
                    <a:pt x="26" y="38"/>
                    <a:pt x="26" y="38"/>
                  </a:cubicBezTo>
                  <a:cubicBezTo>
                    <a:pt x="24" y="40"/>
                    <a:pt x="21" y="40"/>
                    <a:pt x="19" y="38"/>
                  </a:cubicBezTo>
                  <a:cubicBezTo>
                    <a:pt x="11" y="30"/>
                    <a:pt x="11" y="30"/>
                    <a:pt x="11" y="30"/>
                  </a:cubicBezTo>
                  <a:cubicBezTo>
                    <a:pt x="9" y="28"/>
                    <a:pt x="9" y="25"/>
                    <a:pt x="11" y="23"/>
                  </a:cubicBezTo>
                  <a:cubicBezTo>
                    <a:pt x="13" y="20"/>
                    <a:pt x="17" y="20"/>
                    <a:pt x="19" y="23"/>
                  </a:cubicBezTo>
                  <a:cubicBezTo>
                    <a:pt x="23" y="26"/>
                    <a:pt x="23" y="26"/>
                    <a:pt x="23" y="26"/>
                  </a:cubicBezTo>
                  <a:cubicBezTo>
                    <a:pt x="34" y="15"/>
                    <a:pt x="34" y="15"/>
                    <a:pt x="34" y="15"/>
                  </a:cubicBezTo>
                  <a:cubicBezTo>
                    <a:pt x="36" y="13"/>
                    <a:pt x="40" y="13"/>
                    <a:pt x="42" y="15"/>
                  </a:cubicBezTo>
                  <a:cubicBezTo>
                    <a:pt x="44" y="17"/>
                    <a:pt x="44" y="20"/>
                    <a:pt x="42" y="23"/>
                  </a:cubicBezTo>
                  <a:close/>
                  <a:moveTo>
                    <a:pt x="26" y="0"/>
                  </a:moveTo>
                  <a:cubicBezTo>
                    <a:pt x="12" y="0"/>
                    <a:pt x="0" y="11"/>
                    <a:pt x="0" y="26"/>
                  </a:cubicBezTo>
                  <a:cubicBezTo>
                    <a:pt x="0" y="41"/>
                    <a:pt x="12" y="53"/>
                    <a:pt x="26" y="53"/>
                  </a:cubicBezTo>
                  <a:cubicBezTo>
                    <a:pt x="41" y="53"/>
                    <a:pt x="53" y="41"/>
                    <a:pt x="53" y="26"/>
                  </a:cubicBezTo>
                  <a:cubicBezTo>
                    <a:pt x="53" y="11"/>
                    <a:pt x="41"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5"/>
            <p:cNvSpPr>
              <a:spLocks/>
            </p:cNvSpPr>
            <p:nvPr/>
          </p:nvSpPr>
          <p:spPr bwMode="auto">
            <a:xfrm>
              <a:off x="6780213" y="5662613"/>
              <a:ext cx="346075" cy="455612"/>
            </a:xfrm>
            <a:custGeom>
              <a:avLst/>
              <a:gdLst>
                <a:gd name="T0" fmla="*/ 84 w 92"/>
                <a:gd name="T1" fmla="*/ 95 h 122"/>
                <a:gd name="T2" fmla="*/ 65 w 92"/>
                <a:gd name="T3" fmla="*/ 95 h 122"/>
                <a:gd name="T4" fmla="*/ 65 w 92"/>
                <a:gd name="T5" fmla="*/ 114 h 122"/>
                <a:gd name="T6" fmla="*/ 65 w 92"/>
                <a:gd name="T7" fmla="*/ 114 h 122"/>
                <a:gd name="T8" fmla="*/ 65 w 92"/>
                <a:gd name="T9" fmla="*/ 114 h 122"/>
                <a:gd name="T10" fmla="*/ 59 w 92"/>
                <a:gd name="T11" fmla="*/ 114 h 122"/>
                <a:gd name="T12" fmla="*/ 32 w 92"/>
                <a:gd name="T13" fmla="*/ 114 h 122"/>
                <a:gd name="T14" fmla="*/ 17 w 92"/>
                <a:gd name="T15" fmla="*/ 114 h 122"/>
                <a:gd name="T16" fmla="*/ 7 w 92"/>
                <a:gd name="T17" fmla="*/ 105 h 122"/>
                <a:gd name="T18" fmla="*/ 7 w 92"/>
                <a:gd name="T19" fmla="*/ 17 h 122"/>
                <a:gd name="T20" fmla="*/ 10 w 92"/>
                <a:gd name="T21" fmla="*/ 10 h 122"/>
                <a:gd name="T22" fmla="*/ 17 w 92"/>
                <a:gd name="T23" fmla="*/ 7 h 122"/>
                <a:gd name="T24" fmla="*/ 67 w 92"/>
                <a:gd name="T25" fmla="*/ 7 h 122"/>
                <a:gd name="T26" fmla="*/ 74 w 92"/>
                <a:gd name="T27" fmla="*/ 0 h 122"/>
                <a:gd name="T28" fmla="*/ 16 w 92"/>
                <a:gd name="T29" fmla="*/ 0 h 122"/>
                <a:gd name="T30" fmla="*/ 16 w 92"/>
                <a:gd name="T31" fmla="*/ 0 h 122"/>
                <a:gd name="T32" fmla="*/ 4 w 92"/>
                <a:gd name="T33" fmla="*/ 4 h 122"/>
                <a:gd name="T34" fmla="*/ 0 w 92"/>
                <a:gd name="T35" fmla="*/ 16 h 122"/>
                <a:gd name="T36" fmla="*/ 0 w 92"/>
                <a:gd name="T37" fmla="*/ 106 h 122"/>
                <a:gd name="T38" fmla="*/ 16 w 92"/>
                <a:gd name="T39" fmla="*/ 122 h 122"/>
                <a:gd name="T40" fmla="*/ 32 w 92"/>
                <a:gd name="T41" fmla="*/ 122 h 122"/>
                <a:gd name="T42" fmla="*/ 59 w 92"/>
                <a:gd name="T43" fmla="*/ 122 h 122"/>
                <a:gd name="T44" fmla="*/ 66 w 92"/>
                <a:gd name="T45" fmla="*/ 122 h 122"/>
                <a:gd name="T46" fmla="*/ 70 w 92"/>
                <a:gd name="T47" fmla="*/ 120 h 122"/>
                <a:gd name="T48" fmla="*/ 90 w 92"/>
                <a:gd name="T49" fmla="*/ 101 h 122"/>
                <a:gd name="T50" fmla="*/ 92 w 92"/>
                <a:gd name="T51" fmla="*/ 96 h 122"/>
                <a:gd name="T52" fmla="*/ 92 w 92"/>
                <a:gd name="T53" fmla="*/ 96 h 122"/>
                <a:gd name="T54" fmla="*/ 92 w 92"/>
                <a:gd name="T55" fmla="*/ 96 h 122"/>
                <a:gd name="T56" fmla="*/ 92 w 92"/>
                <a:gd name="T57" fmla="*/ 61 h 122"/>
                <a:gd name="T58" fmla="*/ 84 w 92"/>
                <a:gd name="T59" fmla="*/ 59 h 122"/>
                <a:gd name="T60" fmla="*/ 84 w 92"/>
                <a:gd name="T61" fmla="*/ 9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2" h="122">
                  <a:moveTo>
                    <a:pt x="84" y="95"/>
                  </a:moveTo>
                  <a:cubicBezTo>
                    <a:pt x="65" y="95"/>
                    <a:pt x="65" y="95"/>
                    <a:pt x="65" y="95"/>
                  </a:cubicBezTo>
                  <a:cubicBezTo>
                    <a:pt x="65" y="114"/>
                    <a:pt x="65" y="114"/>
                    <a:pt x="65" y="114"/>
                  </a:cubicBezTo>
                  <a:cubicBezTo>
                    <a:pt x="65" y="114"/>
                    <a:pt x="65" y="114"/>
                    <a:pt x="65" y="114"/>
                  </a:cubicBezTo>
                  <a:cubicBezTo>
                    <a:pt x="65" y="114"/>
                    <a:pt x="65" y="114"/>
                    <a:pt x="65" y="114"/>
                  </a:cubicBezTo>
                  <a:cubicBezTo>
                    <a:pt x="59" y="114"/>
                    <a:pt x="59" y="114"/>
                    <a:pt x="59" y="114"/>
                  </a:cubicBezTo>
                  <a:cubicBezTo>
                    <a:pt x="32" y="114"/>
                    <a:pt x="32" y="114"/>
                    <a:pt x="32" y="114"/>
                  </a:cubicBezTo>
                  <a:cubicBezTo>
                    <a:pt x="17" y="114"/>
                    <a:pt x="17" y="114"/>
                    <a:pt x="17" y="114"/>
                  </a:cubicBezTo>
                  <a:cubicBezTo>
                    <a:pt x="12" y="114"/>
                    <a:pt x="7" y="110"/>
                    <a:pt x="7" y="105"/>
                  </a:cubicBezTo>
                  <a:cubicBezTo>
                    <a:pt x="7" y="17"/>
                    <a:pt x="7" y="17"/>
                    <a:pt x="7" y="17"/>
                  </a:cubicBezTo>
                  <a:cubicBezTo>
                    <a:pt x="7" y="14"/>
                    <a:pt x="8" y="12"/>
                    <a:pt x="10" y="10"/>
                  </a:cubicBezTo>
                  <a:cubicBezTo>
                    <a:pt x="12" y="8"/>
                    <a:pt x="14" y="7"/>
                    <a:pt x="17" y="7"/>
                  </a:cubicBezTo>
                  <a:cubicBezTo>
                    <a:pt x="67" y="7"/>
                    <a:pt x="67" y="7"/>
                    <a:pt x="67" y="7"/>
                  </a:cubicBezTo>
                  <a:cubicBezTo>
                    <a:pt x="69" y="4"/>
                    <a:pt x="71" y="2"/>
                    <a:pt x="74" y="0"/>
                  </a:cubicBezTo>
                  <a:cubicBezTo>
                    <a:pt x="16" y="0"/>
                    <a:pt x="16" y="0"/>
                    <a:pt x="16" y="0"/>
                  </a:cubicBezTo>
                  <a:cubicBezTo>
                    <a:pt x="16" y="0"/>
                    <a:pt x="16" y="0"/>
                    <a:pt x="16" y="0"/>
                  </a:cubicBezTo>
                  <a:cubicBezTo>
                    <a:pt x="11" y="0"/>
                    <a:pt x="7" y="1"/>
                    <a:pt x="4" y="4"/>
                  </a:cubicBezTo>
                  <a:cubicBezTo>
                    <a:pt x="2" y="7"/>
                    <a:pt x="0" y="11"/>
                    <a:pt x="0" y="16"/>
                  </a:cubicBezTo>
                  <a:cubicBezTo>
                    <a:pt x="0" y="106"/>
                    <a:pt x="0" y="106"/>
                    <a:pt x="0" y="106"/>
                  </a:cubicBezTo>
                  <a:cubicBezTo>
                    <a:pt x="0" y="115"/>
                    <a:pt x="7" y="122"/>
                    <a:pt x="16" y="122"/>
                  </a:cubicBezTo>
                  <a:cubicBezTo>
                    <a:pt x="32" y="122"/>
                    <a:pt x="32" y="122"/>
                    <a:pt x="32" y="122"/>
                  </a:cubicBezTo>
                  <a:cubicBezTo>
                    <a:pt x="59" y="122"/>
                    <a:pt x="59" y="122"/>
                    <a:pt x="59" y="122"/>
                  </a:cubicBezTo>
                  <a:cubicBezTo>
                    <a:pt x="66" y="122"/>
                    <a:pt x="66" y="122"/>
                    <a:pt x="66" y="122"/>
                  </a:cubicBezTo>
                  <a:cubicBezTo>
                    <a:pt x="68" y="122"/>
                    <a:pt x="69" y="121"/>
                    <a:pt x="70" y="120"/>
                  </a:cubicBezTo>
                  <a:cubicBezTo>
                    <a:pt x="90" y="101"/>
                    <a:pt x="90" y="101"/>
                    <a:pt x="90" y="101"/>
                  </a:cubicBezTo>
                  <a:cubicBezTo>
                    <a:pt x="91" y="100"/>
                    <a:pt x="91" y="98"/>
                    <a:pt x="92" y="96"/>
                  </a:cubicBezTo>
                  <a:cubicBezTo>
                    <a:pt x="92" y="96"/>
                    <a:pt x="92" y="96"/>
                    <a:pt x="92" y="96"/>
                  </a:cubicBezTo>
                  <a:cubicBezTo>
                    <a:pt x="92" y="96"/>
                    <a:pt x="92" y="96"/>
                    <a:pt x="92" y="96"/>
                  </a:cubicBezTo>
                  <a:cubicBezTo>
                    <a:pt x="92" y="61"/>
                    <a:pt x="92" y="61"/>
                    <a:pt x="92" y="61"/>
                  </a:cubicBezTo>
                  <a:cubicBezTo>
                    <a:pt x="89" y="60"/>
                    <a:pt x="86" y="60"/>
                    <a:pt x="84" y="59"/>
                  </a:cubicBezTo>
                  <a:lnTo>
                    <a:pt x="84"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6"/>
            <p:cNvSpPr>
              <a:spLocks/>
            </p:cNvSpPr>
            <p:nvPr/>
          </p:nvSpPr>
          <p:spPr bwMode="auto">
            <a:xfrm>
              <a:off x="6835775" y="5756275"/>
              <a:ext cx="60325" cy="58737"/>
            </a:xfrm>
            <a:custGeom>
              <a:avLst/>
              <a:gdLst>
                <a:gd name="T0" fmla="*/ 14 w 16"/>
                <a:gd name="T1" fmla="*/ 0 h 16"/>
                <a:gd name="T2" fmla="*/ 3 w 16"/>
                <a:gd name="T3" fmla="*/ 0 h 16"/>
                <a:gd name="T4" fmla="*/ 0 w 16"/>
                <a:gd name="T5" fmla="*/ 3 h 16"/>
                <a:gd name="T6" fmla="*/ 0 w 16"/>
                <a:gd name="T7" fmla="*/ 13 h 16"/>
                <a:gd name="T8" fmla="*/ 3 w 16"/>
                <a:gd name="T9" fmla="*/ 16 h 16"/>
                <a:gd name="T10" fmla="*/ 14 w 16"/>
                <a:gd name="T11" fmla="*/ 16 h 16"/>
                <a:gd name="T12" fmla="*/ 16 w 16"/>
                <a:gd name="T13" fmla="*/ 13 h 16"/>
                <a:gd name="T14" fmla="*/ 16 w 16"/>
                <a:gd name="T15" fmla="*/ 3 h 16"/>
                <a:gd name="T16" fmla="*/ 1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4" y="0"/>
                  </a:moveTo>
                  <a:cubicBezTo>
                    <a:pt x="3" y="0"/>
                    <a:pt x="3" y="0"/>
                    <a:pt x="3" y="0"/>
                  </a:cubicBezTo>
                  <a:cubicBezTo>
                    <a:pt x="1" y="0"/>
                    <a:pt x="0" y="1"/>
                    <a:pt x="0" y="3"/>
                  </a:cubicBezTo>
                  <a:cubicBezTo>
                    <a:pt x="0" y="13"/>
                    <a:pt x="0" y="13"/>
                    <a:pt x="0" y="13"/>
                  </a:cubicBezTo>
                  <a:cubicBezTo>
                    <a:pt x="0" y="15"/>
                    <a:pt x="1" y="16"/>
                    <a:pt x="3" y="16"/>
                  </a:cubicBezTo>
                  <a:cubicBezTo>
                    <a:pt x="14" y="16"/>
                    <a:pt x="14" y="16"/>
                    <a:pt x="14" y="16"/>
                  </a:cubicBezTo>
                  <a:cubicBezTo>
                    <a:pt x="15" y="16"/>
                    <a:pt x="16" y="15"/>
                    <a:pt x="16" y="13"/>
                  </a:cubicBezTo>
                  <a:cubicBezTo>
                    <a:pt x="16" y="3"/>
                    <a:pt x="16" y="3"/>
                    <a:pt x="16" y="3"/>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7"/>
            <p:cNvSpPr>
              <a:spLocks/>
            </p:cNvSpPr>
            <p:nvPr/>
          </p:nvSpPr>
          <p:spPr bwMode="auto">
            <a:xfrm>
              <a:off x="6835775" y="5861050"/>
              <a:ext cx="60325" cy="58737"/>
            </a:xfrm>
            <a:custGeom>
              <a:avLst/>
              <a:gdLst>
                <a:gd name="T0" fmla="*/ 14 w 16"/>
                <a:gd name="T1" fmla="*/ 0 h 16"/>
                <a:gd name="T2" fmla="*/ 3 w 16"/>
                <a:gd name="T3" fmla="*/ 0 h 16"/>
                <a:gd name="T4" fmla="*/ 0 w 16"/>
                <a:gd name="T5" fmla="*/ 2 h 16"/>
                <a:gd name="T6" fmla="*/ 0 w 16"/>
                <a:gd name="T7" fmla="*/ 13 h 16"/>
                <a:gd name="T8" fmla="*/ 3 w 16"/>
                <a:gd name="T9" fmla="*/ 16 h 16"/>
                <a:gd name="T10" fmla="*/ 14 w 16"/>
                <a:gd name="T11" fmla="*/ 16 h 16"/>
                <a:gd name="T12" fmla="*/ 16 w 16"/>
                <a:gd name="T13" fmla="*/ 13 h 16"/>
                <a:gd name="T14" fmla="*/ 16 w 16"/>
                <a:gd name="T15" fmla="*/ 2 h 16"/>
                <a:gd name="T16" fmla="*/ 1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4" y="0"/>
                  </a:moveTo>
                  <a:cubicBezTo>
                    <a:pt x="3" y="0"/>
                    <a:pt x="3" y="0"/>
                    <a:pt x="3" y="0"/>
                  </a:cubicBezTo>
                  <a:cubicBezTo>
                    <a:pt x="1" y="0"/>
                    <a:pt x="0" y="1"/>
                    <a:pt x="0" y="2"/>
                  </a:cubicBezTo>
                  <a:cubicBezTo>
                    <a:pt x="0" y="13"/>
                    <a:pt x="0" y="13"/>
                    <a:pt x="0" y="13"/>
                  </a:cubicBezTo>
                  <a:cubicBezTo>
                    <a:pt x="0" y="15"/>
                    <a:pt x="1" y="16"/>
                    <a:pt x="3" y="16"/>
                  </a:cubicBezTo>
                  <a:cubicBezTo>
                    <a:pt x="14" y="16"/>
                    <a:pt x="14" y="16"/>
                    <a:pt x="14" y="16"/>
                  </a:cubicBezTo>
                  <a:cubicBezTo>
                    <a:pt x="15" y="16"/>
                    <a:pt x="16" y="15"/>
                    <a:pt x="16" y="13"/>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8"/>
            <p:cNvSpPr>
              <a:spLocks/>
            </p:cNvSpPr>
            <p:nvPr/>
          </p:nvSpPr>
          <p:spPr bwMode="auto">
            <a:xfrm>
              <a:off x="6835775" y="5961063"/>
              <a:ext cx="60325" cy="63500"/>
            </a:xfrm>
            <a:custGeom>
              <a:avLst/>
              <a:gdLst>
                <a:gd name="T0" fmla="*/ 14 w 16"/>
                <a:gd name="T1" fmla="*/ 0 h 17"/>
                <a:gd name="T2" fmla="*/ 3 w 16"/>
                <a:gd name="T3" fmla="*/ 0 h 17"/>
                <a:gd name="T4" fmla="*/ 0 w 16"/>
                <a:gd name="T5" fmla="*/ 3 h 17"/>
                <a:gd name="T6" fmla="*/ 0 w 16"/>
                <a:gd name="T7" fmla="*/ 14 h 17"/>
                <a:gd name="T8" fmla="*/ 3 w 16"/>
                <a:gd name="T9" fmla="*/ 17 h 17"/>
                <a:gd name="T10" fmla="*/ 14 w 16"/>
                <a:gd name="T11" fmla="*/ 17 h 17"/>
                <a:gd name="T12" fmla="*/ 16 w 16"/>
                <a:gd name="T13" fmla="*/ 14 h 17"/>
                <a:gd name="T14" fmla="*/ 16 w 16"/>
                <a:gd name="T15" fmla="*/ 3 h 17"/>
                <a:gd name="T16" fmla="*/ 1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14" y="0"/>
                  </a:moveTo>
                  <a:cubicBezTo>
                    <a:pt x="3" y="0"/>
                    <a:pt x="3" y="0"/>
                    <a:pt x="3" y="0"/>
                  </a:cubicBezTo>
                  <a:cubicBezTo>
                    <a:pt x="1" y="0"/>
                    <a:pt x="0" y="2"/>
                    <a:pt x="0" y="3"/>
                  </a:cubicBezTo>
                  <a:cubicBezTo>
                    <a:pt x="0" y="14"/>
                    <a:pt x="0" y="14"/>
                    <a:pt x="0" y="14"/>
                  </a:cubicBezTo>
                  <a:cubicBezTo>
                    <a:pt x="0" y="15"/>
                    <a:pt x="1" y="17"/>
                    <a:pt x="3" y="17"/>
                  </a:cubicBezTo>
                  <a:cubicBezTo>
                    <a:pt x="14" y="17"/>
                    <a:pt x="14" y="17"/>
                    <a:pt x="14" y="17"/>
                  </a:cubicBezTo>
                  <a:cubicBezTo>
                    <a:pt x="15" y="17"/>
                    <a:pt x="16" y="15"/>
                    <a:pt x="16" y="14"/>
                  </a:cubicBezTo>
                  <a:cubicBezTo>
                    <a:pt x="16" y="3"/>
                    <a:pt x="16" y="3"/>
                    <a:pt x="16" y="3"/>
                  </a:cubicBezTo>
                  <a:cubicBezTo>
                    <a:pt x="16" y="2"/>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9"/>
            <p:cNvSpPr>
              <a:spLocks/>
            </p:cNvSpPr>
            <p:nvPr/>
          </p:nvSpPr>
          <p:spPr bwMode="auto">
            <a:xfrm>
              <a:off x="6923088" y="5759450"/>
              <a:ext cx="90487" cy="30162"/>
            </a:xfrm>
            <a:custGeom>
              <a:avLst/>
              <a:gdLst>
                <a:gd name="T0" fmla="*/ 23 w 24"/>
                <a:gd name="T1" fmla="*/ 0 h 8"/>
                <a:gd name="T2" fmla="*/ 4 w 24"/>
                <a:gd name="T3" fmla="*/ 0 h 8"/>
                <a:gd name="T4" fmla="*/ 0 w 24"/>
                <a:gd name="T5" fmla="*/ 4 h 8"/>
                <a:gd name="T6" fmla="*/ 4 w 24"/>
                <a:gd name="T7" fmla="*/ 8 h 8"/>
                <a:gd name="T8" fmla="*/ 24 w 24"/>
                <a:gd name="T9" fmla="*/ 8 h 8"/>
                <a:gd name="T10" fmla="*/ 23 w 24"/>
                <a:gd name="T11" fmla="*/ 0 h 8"/>
              </a:gdLst>
              <a:ahLst/>
              <a:cxnLst>
                <a:cxn ang="0">
                  <a:pos x="T0" y="T1"/>
                </a:cxn>
                <a:cxn ang="0">
                  <a:pos x="T2" y="T3"/>
                </a:cxn>
                <a:cxn ang="0">
                  <a:pos x="T4" y="T5"/>
                </a:cxn>
                <a:cxn ang="0">
                  <a:pos x="T6" y="T7"/>
                </a:cxn>
                <a:cxn ang="0">
                  <a:pos x="T8" y="T9"/>
                </a:cxn>
                <a:cxn ang="0">
                  <a:pos x="T10" y="T11"/>
                </a:cxn>
              </a:cxnLst>
              <a:rect l="0" t="0" r="r" b="b"/>
              <a:pathLst>
                <a:path w="24" h="8">
                  <a:moveTo>
                    <a:pt x="23" y="0"/>
                  </a:moveTo>
                  <a:cubicBezTo>
                    <a:pt x="4" y="0"/>
                    <a:pt x="4" y="0"/>
                    <a:pt x="4" y="0"/>
                  </a:cubicBezTo>
                  <a:cubicBezTo>
                    <a:pt x="2" y="0"/>
                    <a:pt x="0" y="2"/>
                    <a:pt x="0" y="4"/>
                  </a:cubicBezTo>
                  <a:cubicBezTo>
                    <a:pt x="0" y="6"/>
                    <a:pt x="2" y="8"/>
                    <a:pt x="4" y="8"/>
                  </a:cubicBezTo>
                  <a:cubicBezTo>
                    <a:pt x="24" y="8"/>
                    <a:pt x="24" y="8"/>
                    <a:pt x="24" y="8"/>
                  </a:cubicBezTo>
                  <a:cubicBezTo>
                    <a:pt x="23" y="5"/>
                    <a:pt x="23" y="3"/>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50"/>
            <p:cNvSpPr>
              <a:spLocks/>
            </p:cNvSpPr>
            <p:nvPr/>
          </p:nvSpPr>
          <p:spPr bwMode="auto">
            <a:xfrm>
              <a:off x="6923088" y="5819775"/>
              <a:ext cx="120650" cy="25400"/>
            </a:xfrm>
            <a:custGeom>
              <a:avLst/>
              <a:gdLst>
                <a:gd name="T0" fmla="*/ 4 w 32"/>
                <a:gd name="T1" fmla="*/ 0 h 7"/>
                <a:gd name="T2" fmla="*/ 0 w 32"/>
                <a:gd name="T3" fmla="*/ 3 h 7"/>
                <a:gd name="T4" fmla="*/ 4 w 32"/>
                <a:gd name="T5" fmla="*/ 7 h 7"/>
                <a:gd name="T6" fmla="*/ 32 w 32"/>
                <a:gd name="T7" fmla="*/ 7 h 7"/>
                <a:gd name="T8" fmla="*/ 27 w 32"/>
                <a:gd name="T9" fmla="*/ 0 h 7"/>
                <a:gd name="T10" fmla="*/ 4 w 32"/>
                <a:gd name="T11" fmla="*/ 0 h 7"/>
              </a:gdLst>
              <a:ahLst/>
              <a:cxnLst>
                <a:cxn ang="0">
                  <a:pos x="T0" y="T1"/>
                </a:cxn>
                <a:cxn ang="0">
                  <a:pos x="T2" y="T3"/>
                </a:cxn>
                <a:cxn ang="0">
                  <a:pos x="T4" y="T5"/>
                </a:cxn>
                <a:cxn ang="0">
                  <a:pos x="T6" y="T7"/>
                </a:cxn>
                <a:cxn ang="0">
                  <a:pos x="T8" y="T9"/>
                </a:cxn>
                <a:cxn ang="0">
                  <a:pos x="T10" y="T11"/>
                </a:cxn>
              </a:cxnLst>
              <a:rect l="0" t="0" r="r" b="b"/>
              <a:pathLst>
                <a:path w="32" h="7">
                  <a:moveTo>
                    <a:pt x="4" y="0"/>
                  </a:moveTo>
                  <a:cubicBezTo>
                    <a:pt x="2" y="0"/>
                    <a:pt x="0" y="1"/>
                    <a:pt x="0" y="3"/>
                  </a:cubicBezTo>
                  <a:cubicBezTo>
                    <a:pt x="0" y="6"/>
                    <a:pt x="2" y="7"/>
                    <a:pt x="4" y="7"/>
                  </a:cubicBezTo>
                  <a:cubicBezTo>
                    <a:pt x="32" y="7"/>
                    <a:pt x="32" y="7"/>
                    <a:pt x="32" y="7"/>
                  </a:cubicBezTo>
                  <a:cubicBezTo>
                    <a:pt x="30" y="5"/>
                    <a:pt x="28" y="2"/>
                    <a:pt x="27"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51"/>
            <p:cNvSpPr>
              <a:spLocks/>
            </p:cNvSpPr>
            <p:nvPr/>
          </p:nvSpPr>
          <p:spPr bwMode="auto">
            <a:xfrm>
              <a:off x="6923088" y="5875338"/>
              <a:ext cx="142875" cy="30162"/>
            </a:xfrm>
            <a:custGeom>
              <a:avLst/>
              <a:gdLst>
                <a:gd name="T0" fmla="*/ 0 w 38"/>
                <a:gd name="T1" fmla="*/ 4 h 8"/>
                <a:gd name="T2" fmla="*/ 4 w 38"/>
                <a:gd name="T3" fmla="*/ 8 h 8"/>
                <a:gd name="T4" fmla="*/ 34 w 38"/>
                <a:gd name="T5" fmla="*/ 8 h 8"/>
                <a:gd name="T6" fmla="*/ 38 w 38"/>
                <a:gd name="T7" fmla="*/ 4 h 8"/>
                <a:gd name="T8" fmla="*/ 34 w 38"/>
                <a:gd name="T9" fmla="*/ 0 h 8"/>
                <a:gd name="T10" fmla="*/ 4 w 38"/>
                <a:gd name="T11" fmla="*/ 0 h 8"/>
                <a:gd name="T12" fmla="*/ 0 w 3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0" y="4"/>
                  </a:moveTo>
                  <a:cubicBezTo>
                    <a:pt x="0" y="6"/>
                    <a:pt x="2" y="8"/>
                    <a:pt x="4" y="8"/>
                  </a:cubicBezTo>
                  <a:cubicBezTo>
                    <a:pt x="34" y="8"/>
                    <a:pt x="34" y="8"/>
                    <a:pt x="34" y="8"/>
                  </a:cubicBezTo>
                  <a:cubicBezTo>
                    <a:pt x="37" y="8"/>
                    <a:pt x="38" y="6"/>
                    <a:pt x="38" y="4"/>
                  </a:cubicBezTo>
                  <a:cubicBezTo>
                    <a:pt x="38" y="2"/>
                    <a:pt x="37" y="0"/>
                    <a:pt x="34"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2"/>
            <p:cNvSpPr>
              <a:spLocks/>
            </p:cNvSpPr>
            <p:nvPr/>
          </p:nvSpPr>
          <p:spPr bwMode="auto">
            <a:xfrm>
              <a:off x="6923088" y="5930900"/>
              <a:ext cx="142875" cy="30162"/>
            </a:xfrm>
            <a:custGeom>
              <a:avLst/>
              <a:gdLst>
                <a:gd name="T0" fmla="*/ 34 w 38"/>
                <a:gd name="T1" fmla="*/ 0 h 8"/>
                <a:gd name="T2" fmla="*/ 4 w 38"/>
                <a:gd name="T3" fmla="*/ 0 h 8"/>
                <a:gd name="T4" fmla="*/ 0 w 38"/>
                <a:gd name="T5" fmla="*/ 4 h 8"/>
                <a:gd name="T6" fmla="*/ 4 w 38"/>
                <a:gd name="T7" fmla="*/ 8 h 8"/>
                <a:gd name="T8" fmla="*/ 34 w 38"/>
                <a:gd name="T9" fmla="*/ 8 h 8"/>
                <a:gd name="T10" fmla="*/ 38 w 38"/>
                <a:gd name="T11" fmla="*/ 4 h 8"/>
                <a:gd name="T12" fmla="*/ 34 w 38"/>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34" y="0"/>
                  </a:moveTo>
                  <a:cubicBezTo>
                    <a:pt x="4" y="0"/>
                    <a:pt x="4" y="0"/>
                    <a:pt x="4" y="0"/>
                  </a:cubicBezTo>
                  <a:cubicBezTo>
                    <a:pt x="2" y="0"/>
                    <a:pt x="0" y="2"/>
                    <a:pt x="0" y="4"/>
                  </a:cubicBezTo>
                  <a:cubicBezTo>
                    <a:pt x="0" y="6"/>
                    <a:pt x="2" y="8"/>
                    <a:pt x="4" y="8"/>
                  </a:cubicBezTo>
                  <a:cubicBezTo>
                    <a:pt x="34" y="8"/>
                    <a:pt x="34" y="8"/>
                    <a:pt x="34" y="8"/>
                  </a:cubicBezTo>
                  <a:cubicBezTo>
                    <a:pt x="37" y="8"/>
                    <a:pt x="38" y="6"/>
                    <a:pt x="38" y="4"/>
                  </a:cubicBezTo>
                  <a:cubicBezTo>
                    <a:pt x="38" y="2"/>
                    <a:pt x="37"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3"/>
            <p:cNvSpPr>
              <a:spLocks/>
            </p:cNvSpPr>
            <p:nvPr/>
          </p:nvSpPr>
          <p:spPr bwMode="auto">
            <a:xfrm>
              <a:off x="6923088" y="5991225"/>
              <a:ext cx="85725" cy="26987"/>
            </a:xfrm>
            <a:custGeom>
              <a:avLst/>
              <a:gdLst>
                <a:gd name="T0" fmla="*/ 19 w 23"/>
                <a:gd name="T1" fmla="*/ 0 h 7"/>
                <a:gd name="T2" fmla="*/ 4 w 23"/>
                <a:gd name="T3" fmla="*/ 0 h 7"/>
                <a:gd name="T4" fmla="*/ 0 w 23"/>
                <a:gd name="T5" fmla="*/ 3 h 7"/>
                <a:gd name="T6" fmla="*/ 4 w 23"/>
                <a:gd name="T7" fmla="*/ 7 h 7"/>
                <a:gd name="T8" fmla="*/ 19 w 23"/>
                <a:gd name="T9" fmla="*/ 7 h 7"/>
                <a:gd name="T10" fmla="*/ 23 w 23"/>
                <a:gd name="T11" fmla="*/ 3 h 7"/>
                <a:gd name="T12" fmla="*/ 19 w 2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19" y="0"/>
                  </a:moveTo>
                  <a:cubicBezTo>
                    <a:pt x="4" y="0"/>
                    <a:pt x="4" y="0"/>
                    <a:pt x="4" y="0"/>
                  </a:cubicBezTo>
                  <a:cubicBezTo>
                    <a:pt x="2" y="0"/>
                    <a:pt x="0" y="1"/>
                    <a:pt x="0" y="3"/>
                  </a:cubicBezTo>
                  <a:cubicBezTo>
                    <a:pt x="0" y="6"/>
                    <a:pt x="2" y="7"/>
                    <a:pt x="4" y="7"/>
                  </a:cubicBezTo>
                  <a:cubicBezTo>
                    <a:pt x="19" y="7"/>
                    <a:pt x="19" y="7"/>
                    <a:pt x="19" y="7"/>
                  </a:cubicBezTo>
                  <a:cubicBezTo>
                    <a:pt x="21" y="7"/>
                    <a:pt x="23" y="6"/>
                    <a:pt x="23" y="3"/>
                  </a:cubicBezTo>
                  <a:cubicBezTo>
                    <a:pt x="23" y="1"/>
                    <a:pt x="2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5" name="Group 54"/>
          <p:cNvGrpSpPr/>
          <p:nvPr/>
        </p:nvGrpSpPr>
        <p:grpSpPr>
          <a:xfrm>
            <a:off x="3558982" y="2651790"/>
            <a:ext cx="486293" cy="416821"/>
            <a:chOff x="6238875" y="3305175"/>
            <a:chExt cx="511176" cy="438150"/>
          </a:xfrm>
          <a:solidFill>
            <a:schemeClr val="bg1"/>
          </a:solidFill>
        </p:grpSpPr>
        <p:sp>
          <p:nvSpPr>
            <p:cNvPr id="56" name="Freeform 55"/>
            <p:cNvSpPr>
              <a:spLocks noEditPoints="1"/>
            </p:cNvSpPr>
            <p:nvPr/>
          </p:nvSpPr>
          <p:spPr bwMode="auto">
            <a:xfrm>
              <a:off x="6367463" y="3305175"/>
              <a:ext cx="382588" cy="377825"/>
            </a:xfrm>
            <a:custGeom>
              <a:avLst/>
              <a:gdLst>
                <a:gd name="T0" fmla="*/ 97 w 102"/>
                <a:gd name="T1" fmla="*/ 97 h 101"/>
                <a:gd name="T2" fmla="*/ 88 w 102"/>
                <a:gd name="T3" fmla="*/ 101 h 101"/>
                <a:gd name="T4" fmla="*/ 79 w 102"/>
                <a:gd name="T5" fmla="*/ 97 h 101"/>
                <a:gd name="T6" fmla="*/ 59 w 102"/>
                <a:gd name="T7" fmla="*/ 77 h 101"/>
                <a:gd name="T8" fmla="*/ 41 w 102"/>
                <a:gd name="T9" fmla="*/ 82 h 101"/>
                <a:gd name="T10" fmla="*/ 0 w 102"/>
                <a:gd name="T11" fmla="*/ 41 h 101"/>
                <a:gd name="T12" fmla="*/ 41 w 102"/>
                <a:gd name="T13" fmla="*/ 0 h 101"/>
                <a:gd name="T14" fmla="*/ 82 w 102"/>
                <a:gd name="T15" fmla="*/ 41 h 101"/>
                <a:gd name="T16" fmla="*/ 77 w 102"/>
                <a:gd name="T17" fmla="*/ 59 h 101"/>
                <a:gd name="T18" fmla="*/ 97 w 102"/>
                <a:gd name="T19" fmla="*/ 79 h 101"/>
                <a:gd name="T20" fmla="*/ 97 w 102"/>
                <a:gd name="T21" fmla="*/ 97 h 101"/>
                <a:gd name="T22" fmla="*/ 41 w 102"/>
                <a:gd name="T23" fmla="*/ 63 h 101"/>
                <a:gd name="T24" fmla="*/ 63 w 102"/>
                <a:gd name="T25" fmla="*/ 41 h 101"/>
                <a:gd name="T26" fmla="*/ 41 w 102"/>
                <a:gd name="T27" fmla="*/ 19 h 101"/>
                <a:gd name="T28" fmla="*/ 19 w 102"/>
                <a:gd name="T29" fmla="*/ 41 h 101"/>
                <a:gd name="T30" fmla="*/ 41 w 102"/>
                <a:gd name="T31" fmla="*/ 6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01">
                  <a:moveTo>
                    <a:pt x="97" y="97"/>
                  </a:moveTo>
                  <a:cubicBezTo>
                    <a:pt x="94" y="99"/>
                    <a:pt x="91" y="101"/>
                    <a:pt x="88" y="101"/>
                  </a:cubicBezTo>
                  <a:cubicBezTo>
                    <a:pt x="85" y="101"/>
                    <a:pt x="81" y="99"/>
                    <a:pt x="79" y="97"/>
                  </a:cubicBezTo>
                  <a:cubicBezTo>
                    <a:pt x="59" y="77"/>
                    <a:pt x="59" y="77"/>
                    <a:pt x="59" y="77"/>
                  </a:cubicBezTo>
                  <a:cubicBezTo>
                    <a:pt x="54" y="80"/>
                    <a:pt x="47" y="82"/>
                    <a:pt x="41" y="82"/>
                  </a:cubicBezTo>
                  <a:cubicBezTo>
                    <a:pt x="18" y="82"/>
                    <a:pt x="0" y="63"/>
                    <a:pt x="0" y="41"/>
                  </a:cubicBezTo>
                  <a:cubicBezTo>
                    <a:pt x="0" y="18"/>
                    <a:pt x="18" y="0"/>
                    <a:pt x="41" y="0"/>
                  </a:cubicBezTo>
                  <a:cubicBezTo>
                    <a:pt x="63" y="0"/>
                    <a:pt x="82" y="18"/>
                    <a:pt x="82" y="41"/>
                  </a:cubicBezTo>
                  <a:cubicBezTo>
                    <a:pt x="82" y="47"/>
                    <a:pt x="80" y="54"/>
                    <a:pt x="77" y="59"/>
                  </a:cubicBezTo>
                  <a:cubicBezTo>
                    <a:pt x="97" y="79"/>
                    <a:pt x="97" y="79"/>
                    <a:pt x="97" y="79"/>
                  </a:cubicBezTo>
                  <a:cubicBezTo>
                    <a:pt x="102" y="84"/>
                    <a:pt x="102" y="92"/>
                    <a:pt x="97" y="97"/>
                  </a:cubicBezTo>
                  <a:close/>
                  <a:moveTo>
                    <a:pt x="41" y="63"/>
                  </a:moveTo>
                  <a:cubicBezTo>
                    <a:pt x="53" y="63"/>
                    <a:pt x="63" y="53"/>
                    <a:pt x="63" y="41"/>
                  </a:cubicBezTo>
                  <a:cubicBezTo>
                    <a:pt x="63" y="28"/>
                    <a:pt x="53" y="19"/>
                    <a:pt x="41" y="19"/>
                  </a:cubicBezTo>
                  <a:cubicBezTo>
                    <a:pt x="28" y="19"/>
                    <a:pt x="19" y="28"/>
                    <a:pt x="19" y="41"/>
                  </a:cubicBezTo>
                  <a:cubicBezTo>
                    <a:pt x="19" y="53"/>
                    <a:pt x="28" y="63"/>
                    <a:pt x="4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6"/>
            <p:cNvSpPr>
              <a:spLocks noEditPoints="1"/>
            </p:cNvSpPr>
            <p:nvPr/>
          </p:nvSpPr>
          <p:spPr bwMode="auto">
            <a:xfrm>
              <a:off x="6238875" y="3473450"/>
              <a:ext cx="285750" cy="269875"/>
            </a:xfrm>
            <a:custGeom>
              <a:avLst/>
              <a:gdLst>
                <a:gd name="T0" fmla="*/ 66 w 76"/>
                <a:gd name="T1" fmla="*/ 44 h 72"/>
                <a:gd name="T2" fmla="*/ 66 w 76"/>
                <a:gd name="T3" fmla="*/ 46 h 72"/>
                <a:gd name="T4" fmla="*/ 59 w 76"/>
                <a:gd name="T5" fmla="*/ 53 h 72"/>
                <a:gd name="T6" fmla="*/ 52 w 76"/>
                <a:gd name="T7" fmla="*/ 46 h 72"/>
                <a:gd name="T8" fmla="*/ 55 w 76"/>
                <a:gd name="T9" fmla="*/ 41 h 72"/>
                <a:gd name="T10" fmla="*/ 35 w 76"/>
                <a:gd name="T11" fmla="*/ 25 h 72"/>
                <a:gd name="T12" fmla="*/ 21 w 76"/>
                <a:gd name="T13" fmla="*/ 25 h 72"/>
                <a:gd name="T14" fmla="*/ 16 w 76"/>
                <a:gd name="T15" fmla="*/ 25 h 72"/>
                <a:gd name="T16" fmla="*/ 12 w 76"/>
                <a:gd name="T17" fmla="*/ 21 h 72"/>
                <a:gd name="T18" fmla="*/ 12 w 76"/>
                <a:gd name="T19" fmla="*/ 16 h 72"/>
                <a:gd name="T20" fmla="*/ 21 w 76"/>
                <a:gd name="T21" fmla="*/ 6 h 72"/>
                <a:gd name="T22" fmla="*/ 26 w 76"/>
                <a:gd name="T23" fmla="*/ 6 h 72"/>
                <a:gd name="T24" fmla="*/ 26 w 76"/>
                <a:gd name="T25" fmla="*/ 0 h 72"/>
                <a:gd name="T26" fmla="*/ 25 w 76"/>
                <a:gd name="T27" fmla="*/ 0 h 72"/>
                <a:gd name="T28" fmla="*/ 6 w 76"/>
                <a:gd name="T29" fmla="*/ 15 h 72"/>
                <a:gd name="T30" fmla="*/ 0 w 76"/>
                <a:gd name="T31" fmla="*/ 21 h 72"/>
                <a:gd name="T32" fmla="*/ 6 w 76"/>
                <a:gd name="T33" fmla="*/ 27 h 72"/>
                <a:gd name="T34" fmla="*/ 6 w 76"/>
                <a:gd name="T35" fmla="*/ 27 h 72"/>
                <a:gd name="T36" fmla="*/ 0 w 76"/>
                <a:gd name="T37" fmla="*/ 37 h 72"/>
                <a:gd name="T38" fmla="*/ 0 w 76"/>
                <a:gd name="T39" fmla="*/ 48 h 72"/>
                <a:gd name="T40" fmla="*/ 6 w 76"/>
                <a:gd name="T41" fmla="*/ 60 h 72"/>
                <a:gd name="T42" fmla="*/ 6 w 76"/>
                <a:gd name="T43" fmla="*/ 64 h 72"/>
                <a:gd name="T44" fmla="*/ 15 w 76"/>
                <a:gd name="T45" fmla="*/ 72 h 72"/>
                <a:gd name="T46" fmla="*/ 18 w 76"/>
                <a:gd name="T47" fmla="*/ 72 h 72"/>
                <a:gd name="T48" fmla="*/ 26 w 76"/>
                <a:gd name="T49" fmla="*/ 64 h 72"/>
                <a:gd name="T50" fmla="*/ 26 w 76"/>
                <a:gd name="T51" fmla="*/ 64 h 72"/>
                <a:gd name="T52" fmla="*/ 49 w 76"/>
                <a:gd name="T53" fmla="*/ 64 h 72"/>
                <a:gd name="T54" fmla="*/ 50 w 76"/>
                <a:gd name="T55" fmla="*/ 64 h 72"/>
                <a:gd name="T56" fmla="*/ 58 w 76"/>
                <a:gd name="T57" fmla="*/ 72 h 72"/>
                <a:gd name="T58" fmla="*/ 61 w 76"/>
                <a:gd name="T59" fmla="*/ 72 h 72"/>
                <a:gd name="T60" fmla="*/ 70 w 76"/>
                <a:gd name="T61" fmla="*/ 64 h 72"/>
                <a:gd name="T62" fmla="*/ 70 w 76"/>
                <a:gd name="T63" fmla="*/ 60 h 72"/>
                <a:gd name="T64" fmla="*/ 76 w 76"/>
                <a:gd name="T65" fmla="*/ 48 h 72"/>
                <a:gd name="T66" fmla="*/ 76 w 76"/>
                <a:gd name="T67" fmla="*/ 45 h 72"/>
                <a:gd name="T68" fmla="*/ 75 w 76"/>
                <a:gd name="T69" fmla="*/ 45 h 72"/>
                <a:gd name="T70" fmla="*/ 66 w 76"/>
                <a:gd name="T71" fmla="*/ 44 h 72"/>
                <a:gd name="T72" fmla="*/ 17 w 76"/>
                <a:gd name="T73" fmla="*/ 53 h 72"/>
                <a:gd name="T74" fmla="*/ 10 w 76"/>
                <a:gd name="T75" fmla="*/ 46 h 72"/>
                <a:gd name="T76" fmla="*/ 17 w 76"/>
                <a:gd name="T77" fmla="*/ 39 h 72"/>
                <a:gd name="T78" fmla="*/ 24 w 76"/>
                <a:gd name="T79" fmla="*/ 46 h 72"/>
                <a:gd name="T80" fmla="*/ 17 w 76"/>
                <a:gd name="T81"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72">
                  <a:moveTo>
                    <a:pt x="66" y="44"/>
                  </a:moveTo>
                  <a:cubicBezTo>
                    <a:pt x="66" y="45"/>
                    <a:pt x="66" y="46"/>
                    <a:pt x="66" y="46"/>
                  </a:cubicBezTo>
                  <a:cubicBezTo>
                    <a:pt x="66" y="50"/>
                    <a:pt x="63" y="53"/>
                    <a:pt x="59" y="53"/>
                  </a:cubicBezTo>
                  <a:cubicBezTo>
                    <a:pt x="55" y="53"/>
                    <a:pt x="52" y="50"/>
                    <a:pt x="52" y="46"/>
                  </a:cubicBezTo>
                  <a:cubicBezTo>
                    <a:pt x="52" y="44"/>
                    <a:pt x="53" y="42"/>
                    <a:pt x="55" y="41"/>
                  </a:cubicBezTo>
                  <a:cubicBezTo>
                    <a:pt x="47" y="37"/>
                    <a:pt x="40" y="32"/>
                    <a:pt x="35" y="25"/>
                  </a:cubicBezTo>
                  <a:cubicBezTo>
                    <a:pt x="21" y="25"/>
                    <a:pt x="21" y="25"/>
                    <a:pt x="21" y="25"/>
                  </a:cubicBezTo>
                  <a:cubicBezTo>
                    <a:pt x="16" y="25"/>
                    <a:pt x="16" y="25"/>
                    <a:pt x="16" y="25"/>
                  </a:cubicBezTo>
                  <a:cubicBezTo>
                    <a:pt x="14" y="25"/>
                    <a:pt x="12" y="23"/>
                    <a:pt x="12" y="21"/>
                  </a:cubicBezTo>
                  <a:cubicBezTo>
                    <a:pt x="12" y="16"/>
                    <a:pt x="12" y="16"/>
                    <a:pt x="12" y="16"/>
                  </a:cubicBezTo>
                  <a:cubicBezTo>
                    <a:pt x="12" y="10"/>
                    <a:pt x="16" y="6"/>
                    <a:pt x="21" y="6"/>
                  </a:cubicBezTo>
                  <a:cubicBezTo>
                    <a:pt x="26" y="6"/>
                    <a:pt x="26" y="6"/>
                    <a:pt x="26" y="6"/>
                  </a:cubicBezTo>
                  <a:cubicBezTo>
                    <a:pt x="26" y="4"/>
                    <a:pt x="26" y="2"/>
                    <a:pt x="26" y="0"/>
                  </a:cubicBezTo>
                  <a:cubicBezTo>
                    <a:pt x="25" y="0"/>
                    <a:pt x="25" y="0"/>
                    <a:pt x="25" y="0"/>
                  </a:cubicBezTo>
                  <a:cubicBezTo>
                    <a:pt x="14" y="0"/>
                    <a:pt x="6" y="7"/>
                    <a:pt x="6" y="15"/>
                  </a:cubicBezTo>
                  <a:cubicBezTo>
                    <a:pt x="3" y="15"/>
                    <a:pt x="0" y="18"/>
                    <a:pt x="0" y="21"/>
                  </a:cubicBezTo>
                  <a:cubicBezTo>
                    <a:pt x="0" y="24"/>
                    <a:pt x="3" y="27"/>
                    <a:pt x="6" y="27"/>
                  </a:cubicBezTo>
                  <a:cubicBezTo>
                    <a:pt x="6" y="27"/>
                    <a:pt x="6" y="27"/>
                    <a:pt x="6" y="27"/>
                  </a:cubicBezTo>
                  <a:cubicBezTo>
                    <a:pt x="2" y="30"/>
                    <a:pt x="0" y="33"/>
                    <a:pt x="0" y="37"/>
                  </a:cubicBezTo>
                  <a:cubicBezTo>
                    <a:pt x="0" y="48"/>
                    <a:pt x="0" y="48"/>
                    <a:pt x="0" y="48"/>
                  </a:cubicBezTo>
                  <a:cubicBezTo>
                    <a:pt x="0" y="53"/>
                    <a:pt x="2" y="58"/>
                    <a:pt x="6" y="60"/>
                  </a:cubicBezTo>
                  <a:cubicBezTo>
                    <a:pt x="6" y="63"/>
                    <a:pt x="6" y="63"/>
                    <a:pt x="6" y="64"/>
                  </a:cubicBezTo>
                  <a:cubicBezTo>
                    <a:pt x="6" y="68"/>
                    <a:pt x="10" y="72"/>
                    <a:pt x="15" y="72"/>
                  </a:cubicBezTo>
                  <a:cubicBezTo>
                    <a:pt x="18" y="72"/>
                    <a:pt x="18" y="72"/>
                    <a:pt x="18" y="72"/>
                  </a:cubicBezTo>
                  <a:cubicBezTo>
                    <a:pt x="22" y="72"/>
                    <a:pt x="26" y="68"/>
                    <a:pt x="26" y="64"/>
                  </a:cubicBezTo>
                  <a:cubicBezTo>
                    <a:pt x="26" y="63"/>
                    <a:pt x="26" y="65"/>
                    <a:pt x="26" y="64"/>
                  </a:cubicBezTo>
                  <a:cubicBezTo>
                    <a:pt x="49" y="64"/>
                    <a:pt x="49" y="64"/>
                    <a:pt x="49" y="64"/>
                  </a:cubicBezTo>
                  <a:cubicBezTo>
                    <a:pt x="50" y="65"/>
                    <a:pt x="50" y="63"/>
                    <a:pt x="50" y="64"/>
                  </a:cubicBezTo>
                  <a:cubicBezTo>
                    <a:pt x="50" y="68"/>
                    <a:pt x="53" y="72"/>
                    <a:pt x="58" y="72"/>
                  </a:cubicBezTo>
                  <a:cubicBezTo>
                    <a:pt x="61" y="72"/>
                    <a:pt x="61" y="72"/>
                    <a:pt x="61" y="72"/>
                  </a:cubicBezTo>
                  <a:cubicBezTo>
                    <a:pt x="66" y="72"/>
                    <a:pt x="70" y="68"/>
                    <a:pt x="70" y="64"/>
                  </a:cubicBezTo>
                  <a:cubicBezTo>
                    <a:pt x="70" y="63"/>
                    <a:pt x="70" y="63"/>
                    <a:pt x="70" y="60"/>
                  </a:cubicBezTo>
                  <a:cubicBezTo>
                    <a:pt x="73" y="58"/>
                    <a:pt x="76" y="53"/>
                    <a:pt x="76" y="48"/>
                  </a:cubicBezTo>
                  <a:cubicBezTo>
                    <a:pt x="76" y="45"/>
                    <a:pt x="76" y="45"/>
                    <a:pt x="76" y="45"/>
                  </a:cubicBezTo>
                  <a:cubicBezTo>
                    <a:pt x="75" y="45"/>
                    <a:pt x="75" y="45"/>
                    <a:pt x="75" y="45"/>
                  </a:cubicBezTo>
                  <a:cubicBezTo>
                    <a:pt x="72" y="45"/>
                    <a:pt x="69" y="45"/>
                    <a:pt x="66" y="44"/>
                  </a:cubicBezTo>
                  <a:close/>
                  <a:moveTo>
                    <a:pt x="17" y="53"/>
                  </a:moveTo>
                  <a:cubicBezTo>
                    <a:pt x="13" y="53"/>
                    <a:pt x="10" y="50"/>
                    <a:pt x="10" y="46"/>
                  </a:cubicBezTo>
                  <a:cubicBezTo>
                    <a:pt x="10" y="42"/>
                    <a:pt x="13" y="39"/>
                    <a:pt x="17" y="39"/>
                  </a:cubicBezTo>
                  <a:cubicBezTo>
                    <a:pt x="21" y="39"/>
                    <a:pt x="24" y="42"/>
                    <a:pt x="24" y="46"/>
                  </a:cubicBezTo>
                  <a:cubicBezTo>
                    <a:pt x="24" y="50"/>
                    <a:pt x="21" y="53"/>
                    <a:pt x="1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8" name="Group 57"/>
          <p:cNvGrpSpPr/>
          <p:nvPr/>
        </p:nvGrpSpPr>
        <p:grpSpPr>
          <a:xfrm>
            <a:off x="4006749" y="3374057"/>
            <a:ext cx="348328" cy="346023"/>
            <a:chOff x="4899025" y="2557463"/>
            <a:chExt cx="479425" cy="476251"/>
          </a:xfrm>
          <a:solidFill>
            <a:schemeClr val="bg1"/>
          </a:solidFill>
        </p:grpSpPr>
        <p:sp>
          <p:nvSpPr>
            <p:cNvPr id="59" name="Freeform 58"/>
            <p:cNvSpPr>
              <a:spLocks/>
            </p:cNvSpPr>
            <p:nvPr/>
          </p:nvSpPr>
          <p:spPr bwMode="auto">
            <a:xfrm>
              <a:off x="4899025" y="2882901"/>
              <a:ext cx="149225" cy="150813"/>
            </a:xfrm>
            <a:custGeom>
              <a:avLst/>
              <a:gdLst>
                <a:gd name="T0" fmla="*/ 19 w 40"/>
                <a:gd name="T1" fmla="*/ 0 h 40"/>
                <a:gd name="T2" fmla="*/ 0 w 40"/>
                <a:gd name="T3" fmla="*/ 0 h 40"/>
                <a:gd name="T4" fmla="*/ 40 w 40"/>
                <a:gd name="T5" fmla="*/ 40 h 40"/>
                <a:gd name="T6" fmla="*/ 40 w 40"/>
                <a:gd name="T7" fmla="*/ 21 h 40"/>
                <a:gd name="T8" fmla="*/ 19 w 40"/>
                <a:gd name="T9" fmla="*/ 0 h 40"/>
              </a:gdLst>
              <a:ahLst/>
              <a:cxnLst>
                <a:cxn ang="0">
                  <a:pos x="T0" y="T1"/>
                </a:cxn>
                <a:cxn ang="0">
                  <a:pos x="T2" y="T3"/>
                </a:cxn>
                <a:cxn ang="0">
                  <a:pos x="T4" y="T5"/>
                </a:cxn>
                <a:cxn ang="0">
                  <a:pos x="T6" y="T7"/>
                </a:cxn>
                <a:cxn ang="0">
                  <a:pos x="T8" y="T9"/>
                </a:cxn>
              </a:cxnLst>
              <a:rect l="0" t="0" r="r" b="b"/>
              <a:pathLst>
                <a:path w="40" h="40">
                  <a:moveTo>
                    <a:pt x="19" y="0"/>
                  </a:moveTo>
                  <a:cubicBezTo>
                    <a:pt x="0" y="0"/>
                    <a:pt x="0" y="0"/>
                    <a:pt x="0" y="0"/>
                  </a:cubicBezTo>
                  <a:cubicBezTo>
                    <a:pt x="40" y="40"/>
                    <a:pt x="40" y="40"/>
                    <a:pt x="40" y="40"/>
                  </a:cubicBezTo>
                  <a:cubicBezTo>
                    <a:pt x="40" y="21"/>
                    <a:pt x="40" y="21"/>
                    <a:pt x="40" y="21"/>
                  </a:cubicBezTo>
                  <a:cubicBezTo>
                    <a:pt x="40" y="10"/>
                    <a:pt x="31"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9"/>
            <p:cNvSpPr>
              <a:spLocks/>
            </p:cNvSpPr>
            <p:nvPr/>
          </p:nvSpPr>
          <p:spPr bwMode="auto">
            <a:xfrm>
              <a:off x="5213350" y="2560638"/>
              <a:ext cx="161925" cy="161925"/>
            </a:xfrm>
            <a:custGeom>
              <a:avLst/>
              <a:gdLst>
                <a:gd name="T0" fmla="*/ 3 w 43"/>
                <a:gd name="T1" fmla="*/ 40 h 43"/>
                <a:gd name="T2" fmla="*/ 16 w 43"/>
                <a:gd name="T3" fmla="*/ 39 h 43"/>
                <a:gd name="T4" fmla="*/ 43 w 43"/>
                <a:gd name="T5" fmla="*/ 12 h 43"/>
                <a:gd name="T6" fmla="*/ 30 w 43"/>
                <a:gd name="T7" fmla="*/ 0 h 43"/>
                <a:gd name="T8" fmla="*/ 4 w 43"/>
                <a:gd name="T9" fmla="*/ 26 h 43"/>
                <a:gd name="T10" fmla="*/ 3 w 43"/>
                <a:gd name="T11" fmla="*/ 40 h 43"/>
              </a:gdLst>
              <a:ahLst/>
              <a:cxnLst>
                <a:cxn ang="0">
                  <a:pos x="T0" y="T1"/>
                </a:cxn>
                <a:cxn ang="0">
                  <a:pos x="T2" y="T3"/>
                </a:cxn>
                <a:cxn ang="0">
                  <a:pos x="T4" y="T5"/>
                </a:cxn>
                <a:cxn ang="0">
                  <a:pos x="T6" y="T7"/>
                </a:cxn>
                <a:cxn ang="0">
                  <a:pos x="T8" y="T9"/>
                </a:cxn>
                <a:cxn ang="0">
                  <a:pos x="T10" y="T11"/>
                </a:cxn>
              </a:cxnLst>
              <a:rect l="0" t="0" r="r" b="b"/>
              <a:pathLst>
                <a:path w="43" h="43">
                  <a:moveTo>
                    <a:pt x="3" y="40"/>
                  </a:moveTo>
                  <a:cubicBezTo>
                    <a:pt x="6" y="43"/>
                    <a:pt x="12" y="43"/>
                    <a:pt x="16" y="39"/>
                  </a:cubicBezTo>
                  <a:cubicBezTo>
                    <a:pt x="43" y="12"/>
                    <a:pt x="43" y="12"/>
                    <a:pt x="43" y="12"/>
                  </a:cubicBezTo>
                  <a:cubicBezTo>
                    <a:pt x="40" y="7"/>
                    <a:pt x="36" y="2"/>
                    <a:pt x="30" y="0"/>
                  </a:cubicBezTo>
                  <a:cubicBezTo>
                    <a:pt x="4" y="26"/>
                    <a:pt x="4" y="26"/>
                    <a:pt x="4" y="26"/>
                  </a:cubicBezTo>
                  <a:cubicBezTo>
                    <a:pt x="0" y="30"/>
                    <a:pt x="0" y="36"/>
                    <a:pt x="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60"/>
            <p:cNvSpPr>
              <a:spLocks noEditPoints="1"/>
            </p:cNvSpPr>
            <p:nvPr/>
          </p:nvSpPr>
          <p:spPr bwMode="auto">
            <a:xfrm>
              <a:off x="4899025" y="2557463"/>
              <a:ext cx="479425" cy="476250"/>
            </a:xfrm>
            <a:custGeom>
              <a:avLst/>
              <a:gdLst>
                <a:gd name="T0" fmla="*/ 105 w 128"/>
                <a:gd name="T1" fmla="*/ 44 h 127"/>
                <a:gd name="T2" fmla="*/ 105 w 128"/>
                <a:gd name="T3" fmla="*/ 58 h 127"/>
                <a:gd name="T4" fmla="*/ 92 w 128"/>
                <a:gd name="T5" fmla="*/ 57 h 127"/>
                <a:gd name="T6" fmla="*/ 71 w 128"/>
                <a:gd name="T7" fmla="*/ 35 h 127"/>
                <a:gd name="T8" fmla="*/ 69 w 128"/>
                <a:gd name="T9" fmla="*/ 23 h 127"/>
                <a:gd name="T10" fmla="*/ 83 w 128"/>
                <a:gd name="T11" fmla="*/ 23 h 127"/>
                <a:gd name="T12" fmla="*/ 106 w 128"/>
                <a:gd name="T13" fmla="*/ 0 h 127"/>
                <a:gd name="T14" fmla="*/ 21 w 128"/>
                <a:gd name="T15" fmla="*/ 0 h 127"/>
                <a:gd name="T16" fmla="*/ 0 w 128"/>
                <a:gd name="T17" fmla="*/ 21 h 127"/>
                <a:gd name="T18" fmla="*/ 0 w 128"/>
                <a:gd name="T19" fmla="*/ 79 h 127"/>
                <a:gd name="T20" fmla="*/ 19 w 128"/>
                <a:gd name="T21" fmla="*/ 79 h 127"/>
                <a:gd name="T22" fmla="*/ 48 w 128"/>
                <a:gd name="T23" fmla="*/ 108 h 127"/>
                <a:gd name="T24" fmla="*/ 48 w 128"/>
                <a:gd name="T25" fmla="*/ 127 h 127"/>
                <a:gd name="T26" fmla="*/ 107 w 128"/>
                <a:gd name="T27" fmla="*/ 127 h 127"/>
                <a:gd name="T28" fmla="*/ 128 w 128"/>
                <a:gd name="T29" fmla="*/ 106 h 127"/>
                <a:gd name="T30" fmla="*/ 128 w 128"/>
                <a:gd name="T31" fmla="*/ 21 h 127"/>
                <a:gd name="T32" fmla="*/ 105 w 128"/>
                <a:gd name="T33" fmla="*/ 44 h 127"/>
                <a:gd name="T34" fmla="*/ 86 w 128"/>
                <a:gd name="T35" fmla="*/ 63 h 127"/>
                <a:gd name="T36" fmla="*/ 69 w 128"/>
                <a:gd name="T37" fmla="*/ 63 h 127"/>
                <a:gd name="T38" fmla="*/ 65 w 128"/>
                <a:gd name="T39" fmla="*/ 59 h 127"/>
                <a:gd name="T40" fmla="*/ 65 w 128"/>
                <a:gd name="T41" fmla="*/ 42 h 127"/>
                <a:gd name="T42" fmla="*/ 68 w 128"/>
                <a:gd name="T43" fmla="*/ 40 h 127"/>
                <a:gd name="T44" fmla="*/ 87 w 128"/>
                <a:gd name="T45" fmla="*/ 60 h 127"/>
                <a:gd name="T46" fmla="*/ 86 w 128"/>
                <a:gd name="T47" fmla="*/ 6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27">
                  <a:moveTo>
                    <a:pt x="105" y="44"/>
                  </a:moveTo>
                  <a:cubicBezTo>
                    <a:pt x="101" y="48"/>
                    <a:pt x="101" y="54"/>
                    <a:pt x="105" y="58"/>
                  </a:cubicBezTo>
                  <a:cubicBezTo>
                    <a:pt x="101" y="61"/>
                    <a:pt x="96" y="60"/>
                    <a:pt x="92" y="57"/>
                  </a:cubicBezTo>
                  <a:cubicBezTo>
                    <a:pt x="71" y="35"/>
                    <a:pt x="71" y="35"/>
                    <a:pt x="71" y="35"/>
                  </a:cubicBezTo>
                  <a:cubicBezTo>
                    <a:pt x="67" y="32"/>
                    <a:pt x="67" y="27"/>
                    <a:pt x="69" y="23"/>
                  </a:cubicBezTo>
                  <a:cubicBezTo>
                    <a:pt x="73" y="27"/>
                    <a:pt x="79" y="27"/>
                    <a:pt x="83" y="23"/>
                  </a:cubicBezTo>
                  <a:cubicBezTo>
                    <a:pt x="106" y="0"/>
                    <a:pt x="106" y="0"/>
                    <a:pt x="106" y="0"/>
                  </a:cubicBezTo>
                  <a:cubicBezTo>
                    <a:pt x="21" y="0"/>
                    <a:pt x="21" y="0"/>
                    <a:pt x="21" y="0"/>
                  </a:cubicBezTo>
                  <a:cubicBezTo>
                    <a:pt x="10" y="0"/>
                    <a:pt x="0" y="9"/>
                    <a:pt x="0" y="21"/>
                  </a:cubicBezTo>
                  <a:cubicBezTo>
                    <a:pt x="0" y="79"/>
                    <a:pt x="0" y="79"/>
                    <a:pt x="0" y="79"/>
                  </a:cubicBezTo>
                  <a:cubicBezTo>
                    <a:pt x="19" y="79"/>
                    <a:pt x="19" y="79"/>
                    <a:pt x="19" y="79"/>
                  </a:cubicBezTo>
                  <a:cubicBezTo>
                    <a:pt x="35" y="79"/>
                    <a:pt x="48" y="92"/>
                    <a:pt x="48" y="108"/>
                  </a:cubicBezTo>
                  <a:cubicBezTo>
                    <a:pt x="48" y="127"/>
                    <a:pt x="48" y="127"/>
                    <a:pt x="48" y="127"/>
                  </a:cubicBezTo>
                  <a:cubicBezTo>
                    <a:pt x="107" y="127"/>
                    <a:pt x="107" y="127"/>
                    <a:pt x="107" y="127"/>
                  </a:cubicBezTo>
                  <a:cubicBezTo>
                    <a:pt x="119" y="127"/>
                    <a:pt x="128" y="118"/>
                    <a:pt x="128" y="106"/>
                  </a:cubicBezTo>
                  <a:cubicBezTo>
                    <a:pt x="128" y="21"/>
                    <a:pt x="128" y="21"/>
                    <a:pt x="128" y="21"/>
                  </a:cubicBezTo>
                  <a:lnTo>
                    <a:pt x="105" y="44"/>
                  </a:lnTo>
                  <a:close/>
                  <a:moveTo>
                    <a:pt x="86" y="63"/>
                  </a:moveTo>
                  <a:cubicBezTo>
                    <a:pt x="69" y="63"/>
                    <a:pt x="69" y="63"/>
                    <a:pt x="69" y="63"/>
                  </a:cubicBezTo>
                  <a:cubicBezTo>
                    <a:pt x="66" y="63"/>
                    <a:pt x="65" y="61"/>
                    <a:pt x="65" y="59"/>
                  </a:cubicBezTo>
                  <a:cubicBezTo>
                    <a:pt x="65" y="42"/>
                    <a:pt x="65" y="42"/>
                    <a:pt x="65" y="42"/>
                  </a:cubicBezTo>
                  <a:cubicBezTo>
                    <a:pt x="65" y="39"/>
                    <a:pt x="66" y="39"/>
                    <a:pt x="68" y="40"/>
                  </a:cubicBezTo>
                  <a:cubicBezTo>
                    <a:pt x="87" y="60"/>
                    <a:pt x="87" y="60"/>
                    <a:pt x="87" y="60"/>
                  </a:cubicBezTo>
                  <a:cubicBezTo>
                    <a:pt x="89" y="62"/>
                    <a:pt x="88" y="63"/>
                    <a:pt x="8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2" name="Group 61"/>
          <p:cNvGrpSpPr/>
          <p:nvPr/>
        </p:nvGrpSpPr>
        <p:grpSpPr>
          <a:xfrm>
            <a:off x="4754002" y="3337146"/>
            <a:ext cx="423755" cy="382933"/>
            <a:chOff x="8296275" y="3235325"/>
            <a:chExt cx="477838" cy="431800"/>
          </a:xfrm>
          <a:solidFill>
            <a:schemeClr val="bg1"/>
          </a:solidFill>
        </p:grpSpPr>
        <p:sp>
          <p:nvSpPr>
            <p:cNvPr id="63" name="Freeform 62"/>
            <p:cNvSpPr>
              <a:spLocks noEditPoints="1"/>
            </p:cNvSpPr>
            <p:nvPr/>
          </p:nvSpPr>
          <p:spPr bwMode="auto">
            <a:xfrm>
              <a:off x="8296275" y="3606800"/>
              <a:ext cx="477838" cy="60325"/>
            </a:xfrm>
            <a:custGeom>
              <a:avLst/>
              <a:gdLst>
                <a:gd name="T0" fmla="*/ 127 w 127"/>
                <a:gd name="T1" fmla="*/ 8 h 16"/>
                <a:gd name="T2" fmla="*/ 119 w 127"/>
                <a:gd name="T3" fmla="*/ 16 h 16"/>
                <a:gd name="T4" fmla="*/ 8 w 127"/>
                <a:gd name="T5" fmla="*/ 16 h 16"/>
                <a:gd name="T6" fmla="*/ 0 w 127"/>
                <a:gd name="T7" fmla="*/ 8 h 16"/>
                <a:gd name="T8" fmla="*/ 0 w 127"/>
                <a:gd name="T9" fmla="*/ 8 h 16"/>
                <a:gd name="T10" fmla="*/ 8 w 127"/>
                <a:gd name="T11" fmla="*/ 0 h 16"/>
                <a:gd name="T12" fmla="*/ 119 w 127"/>
                <a:gd name="T13" fmla="*/ 0 h 16"/>
                <a:gd name="T14" fmla="*/ 127 w 127"/>
                <a:gd name="T15" fmla="*/ 8 h 16"/>
                <a:gd name="T16" fmla="*/ 79 w 127"/>
                <a:gd name="T17" fmla="*/ 8 h 16"/>
                <a:gd name="T18" fmla="*/ 75 w 127"/>
                <a:gd name="T19" fmla="*/ 4 h 16"/>
                <a:gd name="T20" fmla="*/ 52 w 127"/>
                <a:gd name="T21" fmla="*/ 4 h 16"/>
                <a:gd name="T22" fmla="*/ 48 w 127"/>
                <a:gd name="T23" fmla="*/ 8 h 16"/>
                <a:gd name="T24" fmla="*/ 48 w 127"/>
                <a:gd name="T25" fmla="*/ 8 h 16"/>
                <a:gd name="T26" fmla="*/ 52 w 127"/>
                <a:gd name="T27" fmla="*/ 12 h 16"/>
                <a:gd name="T28" fmla="*/ 75 w 127"/>
                <a:gd name="T29" fmla="*/ 12 h 16"/>
                <a:gd name="T30" fmla="*/ 79 w 127"/>
                <a:gd name="T31"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16">
                  <a:moveTo>
                    <a:pt x="127" y="8"/>
                  </a:moveTo>
                  <a:cubicBezTo>
                    <a:pt x="127" y="12"/>
                    <a:pt x="123" y="16"/>
                    <a:pt x="119" y="16"/>
                  </a:cubicBezTo>
                  <a:cubicBezTo>
                    <a:pt x="8" y="16"/>
                    <a:pt x="8" y="16"/>
                    <a:pt x="8" y="16"/>
                  </a:cubicBezTo>
                  <a:cubicBezTo>
                    <a:pt x="4" y="16"/>
                    <a:pt x="0" y="12"/>
                    <a:pt x="0" y="8"/>
                  </a:cubicBezTo>
                  <a:cubicBezTo>
                    <a:pt x="0" y="8"/>
                    <a:pt x="0" y="8"/>
                    <a:pt x="0" y="8"/>
                  </a:cubicBezTo>
                  <a:cubicBezTo>
                    <a:pt x="0" y="3"/>
                    <a:pt x="4" y="0"/>
                    <a:pt x="8" y="0"/>
                  </a:cubicBezTo>
                  <a:cubicBezTo>
                    <a:pt x="119" y="0"/>
                    <a:pt x="119" y="0"/>
                    <a:pt x="119" y="0"/>
                  </a:cubicBezTo>
                  <a:cubicBezTo>
                    <a:pt x="123" y="0"/>
                    <a:pt x="127" y="3"/>
                    <a:pt x="127" y="8"/>
                  </a:cubicBezTo>
                  <a:close/>
                  <a:moveTo>
                    <a:pt x="79" y="8"/>
                  </a:moveTo>
                  <a:cubicBezTo>
                    <a:pt x="79" y="6"/>
                    <a:pt x="78" y="4"/>
                    <a:pt x="75" y="4"/>
                  </a:cubicBezTo>
                  <a:cubicBezTo>
                    <a:pt x="52" y="4"/>
                    <a:pt x="52" y="4"/>
                    <a:pt x="52" y="4"/>
                  </a:cubicBezTo>
                  <a:cubicBezTo>
                    <a:pt x="49" y="4"/>
                    <a:pt x="48" y="6"/>
                    <a:pt x="48" y="8"/>
                  </a:cubicBezTo>
                  <a:cubicBezTo>
                    <a:pt x="48" y="8"/>
                    <a:pt x="48" y="8"/>
                    <a:pt x="48" y="8"/>
                  </a:cubicBezTo>
                  <a:cubicBezTo>
                    <a:pt x="48" y="10"/>
                    <a:pt x="49" y="12"/>
                    <a:pt x="52" y="12"/>
                  </a:cubicBezTo>
                  <a:cubicBezTo>
                    <a:pt x="75" y="12"/>
                    <a:pt x="75" y="12"/>
                    <a:pt x="75" y="12"/>
                  </a:cubicBezTo>
                  <a:cubicBezTo>
                    <a:pt x="78" y="12"/>
                    <a:pt x="79" y="10"/>
                    <a:pt x="7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3"/>
            <p:cNvSpPr>
              <a:spLocks noEditPoints="1"/>
            </p:cNvSpPr>
            <p:nvPr/>
          </p:nvSpPr>
          <p:spPr bwMode="auto">
            <a:xfrm>
              <a:off x="8304213" y="3235325"/>
              <a:ext cx="461963" cy="338138"/>
            </a:xfrm>
            <a:custGeom>
              <a:avLst/>
              <a:gdLst>
                <a:gd name="T0" fmla="*/ 97 w 123"/>
                <a:gd name="T1" fmla="*/ 90 h 90"/>
                <a:gd name="T2" fmla="*/ 26 w 123"/>
                <a:gd name="T3" fmla="*/ 90 h 90"/>
                <a:gd name="T4" fmla="*/ 0 w 123"/>
                <a:gd name="T5" fmla="*/ 64 h 90"/>
                <a:gd name="T6" fmla="*/ 0 w 123"/>
                <a:gd name="T7" fmla="*/ 26 h 90"/>
                <a:gd name="T8" fmla="*/ 26 w 123"/>
                <a:gd name="T9" fmla="*/ 0 h 90"/>
                <a:gd name="T10" fmla="*/ 97 w 123"/>
                <a:gd name="T11" fmla="*/ 0 h 90"/>
                <a:gd name="T12" fmla="*/ 123 w 123"/>
                <a:gd name="T13" fmla="*/ 26 h 90"/>
                <a:gd name="T14" fmla="*/ 123 w 123"/>
                <a:gd name="T15" fmla="*/ 64 h 90"/>
                <a:gd name="T16" fmla="*/ 97 w 123"/>
                <a:gd name="T17" fmla="*/ 90 h 90"/>
                <a:gd name="T18" fmla="*/ 26 w 123"/>
                <a:gd name="T19" fmla="*/ 10 h 90"/>
                <a:gd name="T20" fmla="*/ 10 w 123"/>
                <a:gd name="T21" fmla="*/ 26 h 90"/>
                <a:gd name="T22" fmla="*/ 10 w 123"/>
                <a:gd name="T23" fmla="*/ 64 h 90"/>
                <a:gd name="T24" fmla="*/ 26 w 123"/>
                <a:gd name="T25" fmla="*/ 80 h 90"/>
                <a:gd name="T26" fmla="*/ 97 w 123"/>
                <a:gd name="T27" fmla="*/ 80 h 90"/>
                <a:gd name="T28" fmla="*/ 113 w 123"/>
                <a:gd name="T29" fmla="*/ 64 h 90"/>
                <a:gd name="T30" fmla="*/ 113 w 123"/>
                <a:gd name="T31" fmla="*/ 26 h 90"/>
                <a:gd name="T32" fmla="*/ 97 w 123"/>
                <a:gd name="T33" fmla="*/ 10 h 90"/>
                <a:gd name="T34" fmla="*/ 26 w 123"/>
                <a:gd name="T35" fmla="*/ 1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3" h="90">
                  <a:moveTo>
                    <a:pt x="97" y="90"/>
                  </a:moveTo>
                  <a:cubicBezTo>
                    <a:pt x="26" y="90"/>
                    <a:pt x="26" y="90"/>
                    <a:pt x="26" y="90"/>
                  </a:cubicBezTo>
                  <a:cubicBezTo>
                    <a:pt x="12" y="90"/>
                    <a:pt x="0" y="79"/>
                    <a:pt x="0" y="64"/>
                  </a:cubicBezTo>
                  <a:cubicBezTo>
                    <a:pt x="0" y="26"/>
                    <a:pt x="0" y="26"/>
                    <a:pt x="0" y="26"/>
                  </a:cubicBezTo>
                  <a:cubicBezTo>
                    <a:pt x="0" y="11"/>
                    <a:pt x="12" y="0"/>
                    <a:pt x="26" y="0"/>
                  </a:cubicBezTo>
                  <a:cubicBezTo>
                    <a:pt x="97" y="0"/>
                    <a:pt x="97" y="0"/>
                    <a:pt x="97" y="0"/>
                  </a:cubicBezTo>
                  <a:cubicBezTo>
                    <a:pt x="111" y="0"/>
                    <a:pt x="123" y="11"/>
                    <a:pt x="123" y="26"/>
                  </a:cubicBezTo>
                  <a:cubicBezTo>
                    <a:pt x="123" y="64"/>
                    <a:pt x="123" y="64"/>
                    <a:pt x="123" y="64"/>
                  </a:cubicBezTo>
                  <a:cubicBezTo>
                    <a:pt x="123" y="79"/>
                    <a:pt x="111" y="90"/>
                    <a:pt x="97" y="90"/>
                  </a:cubicBezTo>
                  <a:close/>
                  <a:moveTo>
                    <a:pt x="26" y="10"/>
                  </a:moveTo>
                  <a:cubicBezTo>
                    <a:pt x="17" y="10"/>
                    <a:pt x="10" y="17"/>
                    <a:pt x="10" y="26"/>
                  </a:cubicBezTo>
                  <a:cubicBezTo>
                    <a:pt x="10" y="64"/>
                    <a:pt x="10" y="64"/>
                    <a:pt x="10" y="64"/>
                  </a:cubicBezTo>
                  <a:cubicBezTo>
                    <a:pt x="10" y="73"/>
                    <a:pt x="17" y="80"/>
                    <a:pt x="26" y="80"/>
                  </a:cubicBezTo>
                  <a:cubicBezTo>
                    <a:pt x="97" y="80"/>
                    <a:pt x="97" y="80"/>
                    <a:pt x="97" y="80"/>
                  </a:cubicBezTo>
                  <a:cubicBezTo>
                    <a:pt x="106" y="80"/>
                    <a:pt x="113" y="73"/>
                    <a:pt x="113" y="64"/>
                  </a:cubicBezTo>
                  <a:cubicBezTo>
                    <a:pt x="113" y="26"/>
                    <a:pt x="113" y="26"/>
                    <a:pt x="113" y="26"/>
                  </a:cubicBezTo>
                  <a:cubicBezTo>
                    <a:pt x="113" y="17"/>
                    <a:pt x="106" y="10"/>
                    <a:pt x="97" y="1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4"/>
            <p:cNvSpPr>
              <a:spLocks noEditPoints="1"/>
            </p:cNvSpPr>
            <p:nvPr/>
          </p:nvSpPr>
          <p:spPr bwMode="auto">
            <a:xfrm>
              <a:off x="8447088" y="3309938"/>
              <a:ext cx="176213" cy="187325"/>
            </a:xfrm>
            <a:custGeom>
              <a:avLst/>
              <a:gdLst>
                <a:gd name="T0" fmla="*/ 33 w 47"/>
                <a:gd name="T1" fmla="*/ 34 h 50"/>
                <a:gd name="T2" fmla="*/ 46 w 47"/>
                <a:gd name="T3" fmla="*/ 36 h 50"/>
                <a:gd name="T4" fmla="*/ 38 w 47"/>
                <a:gd name="T5" fmla="*/ 47 h 50"/>
                <a:gd name="T6" fmla="*/ 24 w 47"/>
                <a:gd name="T7" fmla="*/ 50 h 50"/>
                <a:gd name="T8" fmla="*/ 5 w 47"/>
                <a:gd name="T9" fmla="*/ 42 h 50"/>
                <a:gd name="T10" fmla="*/ 0 w 47"/>
                <a:gd name="T11" fmla="*/ 25 h 50"/>
                <a:gd name="T12" fmla="*/ 7 w 47"/>
                <a:gd name="T13" fmla="*/ 7 h 50"/>
                <a:gd name="T14" fmla="*/ 23 w 47"/>
                <a:gd name="T15" fmla="*/ 0 h 50"/>
                <a:gd name="T16" fmla="*/ 41 w 47"/>
                <a:gd name="T17" fmla="*/ 7 h 50"/>
                <a:gd name="T18" fmla="*/ 47 w 47"/>
                <a:gd name="T19" fmla="*/ 29 h 50"/>
                <a:gd name="T20" fmla="*/ 14 w 47"/>
                <a:gd name="T21" fmla="*/ 29 h 50"/>
                <a:gd name="T22" fmla="*/ 17 w 47"/>
                <a:gd name="T23" fmla="*/ 38 h 50"/>
                <a:gd name="T24" fmla="*/ 24 w 47"/>
                <a:gd name="T25" fmla="*/ 41 h 50"/>
                <a:gd name="T26" fmla="*/ 30 w 47"/>
                <a:gd name="T27" fmla="*/ 39 h 50"/>
                <a:gd name="T28" fmla="*/ 33 w 47"/>
                <a:gd name="T29" fmla="*/ 34 h 50"/>
                <a:gd name="T30" fmla="*/ 34 w 47"/>
                <a:gd name="T31" fmla="*/ 21 h 50"/>
                <a:gd name="T32" fmla="*/ 31 w 47"/>
                <a:gd name="T33" fmla="*/ 12 h 50"/>
                <a:gd name="T34" fmla="*/ 24 w 47"/>
                <a:gd name="T35" fmla="*/ 10 h 50"/>
                <a:gd name="T36" fmla="*/ 17 w 47"/>
                <a:gd name="T37" fmla="*/ 13 h 50"/>
                <a:gd name="T38" fmla="*/ 14 w 47"/>
                <a:gd name="T39" fmla="*/ 21 h 50"/>
                <a:gd name="T40" fmla="*/ 34 w 47"/>
                <a:gd name="T41"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0">
                  <a:moveTo>
                    <a:pt x="33" y="34"/>
                  </a:moveTo>
                  <a:cubicBezTo>
                    <a:pt x="46" y="36"/>
                    <a:pt x="46" y="36"/>
                    <a:pt x="46" y="36"/>
                  </a:cubicBezTo>
                  <a:cubicBezTo>
                    <a:pt x="44" y="41"/>
                    <a:pt x="42" y="44"/>
                    <a:pt x="38" y="47"/>
                  </a:cubicBezTo>
                  <a:cubicBezTo>
                    <a:pt x="34" y="49"/>
                    <a:pt x="30" y="50"/>
                    <a:pt x="24" y="50"/>
                  </a:cubicBezTo>
                  <a:cubicBezTo>
                    <a:pt x="16" y="50"/>
                    <a:pt x="9" y="48"/>
                    <a:pt x="5" y="42"/>
                  </a:cubicBezTo>
                  <a:cubicBezTo>
                    <a:pt x="2" y="38"/>
                    <a:pt x="0" y="32"/>
                    <a:pt x="0" y="25"/>
                  </a:cubicBezTo>
                  <a:cubicBezTo>
                    <a:pt x="0" y="17"/>
                    <a:pt x="2" y="11"/>
                    <a:pt x="7" y="7"/>
                  </a:cubicBezTo>
                  <a:cubicBezTo>
                    <a:pt x="11" y="2"/>
                    <a:pt x="16" y="0"/>
                    <a:pt x="23" y="0"/>
                  </a:cubicBezTo>
                  <a:cubicBezTo>
                    <a:pt x="30" y="0"/>
                    <a:pt x="36" y="2"/>
                    <a:pt x="41" y="7"/>
                  </a:cubicBezTo>
                  <a:cubicBezTo>
                    <a:pt x="45" y="12"/>
                    <a:pt x="47" y="19"/>
                    <a:pt x="47" y="29"/>
                  </a:cubicBezTo>
                  <a:cubicBezTo>
                    <a:pt x="14" y="29"/>
                    <a:pt x="14" y="29"/>
                    <a:pt x="14" y="29"/>
                  </a:cubicBezTo>
                  <a:cubicBezTo>
                    <a:pt x="14" y="33"/>
                    <a:pt x="15" y="35"/>
                    <a:pt x="17" y="38"/>
                  </a:cubicBezTo>
                  <a:cubicBezTo>
                    <a:pt x="19" y="40"/>
                    <a:pt x="21" y="41"/>
                    <a:pt x="24" y="41"/>
                  </a:cubicBezTo>
                  <a:cubicBezTo>
                    <a:pt x="27" y="41"/>
                    <a:pt x="28" y="40"/>
                    <a:pt x="30" y="39"/>
                  </a:cubicBezTo>
                  <a:cubicBezTo>
                    <a:pt x="31" y="38"/>
                    <a:pt x="32" y="36"/>
                    <a:pt x="33" y="34"/>
                  </a:cubicBezTo>
                  <a:close/>
                  <a:moveTo>
                    <a:pt x="34" y="21"/>
                  </a:moveTo>
                  <a:cubicBezTo>
                    <a:pt x="34" y="17"/>
                    <a:pt x="33" y="14"/>
                    <a:pt x="31" y="12"/>
                  </a:cubicBezTo>
                  <a:cubicBezTo>
                    <a:pt x="29" y="11"/>
                    <a:pt x="27" y="10"/>
                    <a:pt x="24" y="10"/>
                  </a:cubicBezTo>
                  <a:cubicBezTo>
                    <a:pt x="21" y="10"/>
                    <a:pt x="19" y="11"/>
                    <a:pt x="17" y="13"/>
                  </a:cubicBezTo>
                  <a:cubicBezTo>
                    <a:pt x="15" y="15"/>
                    <a:pt x="14" y="17"/>
                    <a:pt x="14" y="21"/>
                  </a:cubicBezTo>
                  <a:lnTo>
                    <a:pt x="3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6" name="Group 65"/>
          <p:cNvGrpSpPr/>
          <p:nvPr/>
        </p:nvGrpSpPr>
        <p:grpSpPr>
          <a:xfrm>
            <a:off x="5181600" y="2621185"/>
            <a:ext cx="435880" cy="432744"/>
            <a:chOff x="7454900" y="1990725"/>
            <a:chExt cx="441325" cy="438150"/>
          </a:xfrm>
          <a:solidFill>
            <a:schemeClr val="bg1"/>
          </a:solidFill>
        </p:grpSpPr>
        <p:sp>
          <p:nvSpPr>
            <p:cNvPr id="67" name="Freeform 66"/>
            <p:cNvSpPr>
              <a:spLocks noEditPoints="1"/>
            </p:cNvSpPr>
            <p:nvPr/>
          </p:nvSpPr>
          <p:spPr bwMode="auto">
            <a:xfrm>
              <a:off x="7620000" y="2162175"/>
              <a:ext cx="276225" cy="266700"/>
            </a:xfrm>
            <a:custGeom>
              <a:avLst/>
              <a:gdLst>
                <a:gd name="T0" fmla="*/ 68 w 74"/>
                <a:gd name="T1" fmla="*/ 27 h 71"/>
                <a:gd name="T2" fmla="*/ 68 w 74"/>
                <a:gd name="T3" fmla="*/ 27 h 71"/>
                <a:gd name="T4" fmla="*/ 74 w 74"/>
                <a:gd name="T5" fmla="*/ 21 h 71"/>
                <a:gd name="T6" fmla="*/ 68 w 74"/>
                <a:gd name="T7" fmla="*/ 15 h 71"/>
                <a:gd name="T8" fmla="*/ 50 w 74"/>
                <a:gd name="T9" fmla="*/ 0 h 71"/>
                <a:gd name="T10" fmla="*/ 24 w 74"/>
                <a:gd name="T11" fmla="*/ 0 h 71"/>
                <a:gd name="T12" fmla="*/ 6 w 74"/>
                <a:gd name="T13" fmla="*/ 15 h 71"/>
                <a:gd name="T14" fmla="*/ 0 w 74"/>
                <a:gd name="T15" fmla="*/ 21 h 71"/>
                <a:gd name="T16" fmla="*/ 6 w 74"/>
                <a:gd name="T17" fmla="*/ 27 h 71"/>
                <a:gd name="T18" fmla="*/ 6 w 74"/>
                <a:gd name="T19" fmla="*/ 27 h 71"/>
                <a:gd name="T20" fmla="*/ 0 w 74"/>
                <a:gd name="T21" fmla="*/ 36 h 71"/>
                <a:gd name="T22" fmla="*/ 0 w 74"/>
                <a:gd name="T23" fmla="*/ 48 h 71"/>
                <a:gd name="T24" fmla="*/ 6 w 74"/>
                <a:gd name="T25" fmla="*/ 60 h 71"/>
                <a:gd name="T26" fmla="*/ 6 w 74"/>
                <a:gd name="T27" fmla="*/ 63 h 71"/>
                <a:gd name="T28" fmla="*/ 14 w 74"/>
                <a:gd name="T29" fmla="*/ 71 h 71"/>
                <a:gd name="T30" fmla="*/ 17 w 74"/>
                <a:gd name="T31" fmla="*/ 71 h 71"/>
                <a:gd name="T32" fmla="*/ 26 w 74"/>
                <a:gd name="T33" fmla="*/ 63 h 71"/>
                <a:gd name="T34" fmla="*/ 26 w 74"/>
                <a:gd name="T35" fmla="*/ 63 h 71"/>
                <a:gd name="T36" fmla="*/ 48 w 74"/>
                <a:gd name="T37" fmla="*/ 63 h 71"/>
                <a:gd name="T38" fmla="*/ 48 w 74"/>
                <a:gd name="T39" fmla="*/ 63 h 71"/>
                <a:gd name="T40" fmla="*/ 57 w 74"/>
                <a:gd name="T41" fmla="*/ 71 h 71"/>
                <a:gd name="T42" fmla="*/ 60 w 74"/>
                <a:gd name="T43" fmla="*/ 71 h 71"/>
                <a:gd name="T44" fmla="*/ 68 w 74"/>
                <a:gd name="T45" fmla="*/ 63 h 71"/>
                <a:gd name="T46" fmla="*/ 68 w 74"/>
                <a:gd name="T47" fmla="*/ 60 h 71"/>
                <a:gd name="T48" fmla="*/ 74 w 74"/>
                <a:gd name="T49" fmla="*/ 48 h 71"/>
                <a:gd name="T50" fmla="*/ 74 w 74"/>
                <a:gd name="T51" fmla="*/ 36 h 71"/>
                <a:gd name="T52" fmla="*/ 68 w 74"/>
                <a:gd name="T53" fmla="*/ 27 h 71"/>
                <a:gd name="T54" fmla="*/ 16 w 74"/>
                <a:gd name="T55" fmla="*/ 53 h 71"/>
                <a:gd name="T56" fmla="*/ 9 w 74"/>
                <a:gd name="T57" fmla="*/ 46 h 71"/>
                <a:gd name="T58" fmla="*/ 16 w 74"/>
                <a:gd name="T59" fmla="*/ 39 h 71"/>
                <a:gd name="T60" fmla="*/ 23 w 74"/>
                <a:gd name="T61" fmla="*/ 46 h 71"/>
                <a:gd name="T62" fmla="*/ 16 w 74"/>
                <a:gd name="T63" fmla="*/ 53 h 71"/>
                <a:gd name="T64" fmla="*/ 21 w 74"/>
                <a:gd name="T65" fmla="*/ 25 h 71"/>
                <a:gd name="T66" fmla="*/ 16 w 74"/>
                <a:gd name="T67" fmla="*/ 25 h 71"/>
                <a:gd name="T68" fmla="*/ 12 w 74"/>
                <a:gd name="T69" fmla="*/ 21 h 71"/>
                <a:gd name="T70" fmla="*/ 12 w 74"/>
                <a:gd name="T71" fmla="*/ 16 h 71"/>
                <a:gd name="T72" fmla="*/ 21 w 74"/>
                <a:gd name="T73" fmla="*/ 6 h 71"/>
                <a:gd name="T74" fmla="*/ 53 w 74"/>
                <a:gd name="T75" fmla="*/ 6 h 71"/>
                <a:gd name="T76" fmla="*/ 62 w 74"/>
                <a:gd name="T77" fmla="*/ 16 h 71"/>
                <a:gd name="T78" fmla="*/ 62 w 74"/>
                <a:gd name="T79" fmla="*/ 21 h 71"/>
                <a:gd name="T80" fmla="*/ 58 w 74"/>
                <a:gd name="T81" fmla="*/ 25 h 71"/>
                <a:gd name="T82" fmla="*/ 53 w 74"/>
                <a:gd name="T83" fmla="*/ 25 h 71"/>
                <a:gd name="T84" fmla="*/ 21 w 74"/>
                <a:gd name="T85" fmla="*/ 25 h 71"/>
                <a:gd name="T86" fmla="*/ 58 w 74"/>
                <a:gd name="T87" fmla="*/ 53 h 71"/>
                <a:gd name="T88" fmla="*/ 51 w 74"/>
                <a:gd name="T89" fmla="*/ 46 h 71"/>
                <a:gd name="T90" fmla="*/ 58 w 74"/>
                <a:gd name="T91" fmla="*/ 39 h 71"/>
                <a:gd name="T92" fmla="*/ 65 w 74"/>
                <a:gd name="T93" fmla="*/ 46 h 71"/>
                <a:gd name="T94" fmla="*/ 58 w 74"/>
                <a:gd name="T95" fmla="*/ 5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71">
                  <a:moveTo>
                    <a:pt x="68" y="27"/>
                  </a:moveTo>
                  <a:cubicBezTo>
                    <a:pt x="68" y="27"/>
                    <a:pt x="68" y="27"/>
                    <a:pt x="68" y="27"/>
                  </a:cubicBezTo>
                  <a:cubicBezTo>
                    <a:pt x="71" y="27"/>
                    <a:pt x="74" y="24"/>
                    <a:pt x="74" y="21"/>
                  </a:cubicBezTo>
                  <a:cubicBezTo>
                    <a:pt x="74" y="18"/>
                    <a:pt x="71" y="15"/>
                    <a:pt x="68" y="15"/>
                  </a:cubicBezTo>
                  <a:cubicBezTo>
                    <a:pt x="68" y="7"/>
                    <a:pt x="60" y="0"/>
                    <a:pt x="50" y="0"/>
                  </a:cubicBezTo>
                  <a:cubicBezTo>
                    <a:pt x="24" y="0"/>
                    <a:pt x="24" y="0"/>
                    <a:pt x="24" y="0"/>
                  </a:cubicBezTo>
                  <a:cubicBezTo>
                    <a:pt x="14" y="0"/>
                    <a:pt x="6" y="7"/>
                    <a:pt x="6" y="15"/>
                  </a:cubicBezTo>
                  <a:cubicBezTo>
                    <a:pt x="3" y="15"/>
                    <a:pt x="0" y="18"/>
                    <a:pt x="0" y="21"/>
                  </a:cubicBezTo>
                  <a:cubicBezTo>
                    <a:pt x="0" y="24"/>
                    <a:pt x="3" y="27"/>
                    <a:pt x="6" y="27"/>
                  </a:cubicBezTo>
                  <a:cubicBezTo>
                    <a:pt x="6" y="27"/>
                    <a:pt x="6" y="27"/>
                    <a:pt x="6" y="27"/>
                  </a:cubicBezTo>
                  <a:cubicBezTo>
                    <a:pt x="3" y="30"/>
                    <a:pt x="0" y="33"/>
                    <a:pt x="0" y="36"/>
                  </a:cubicBezTo>
                  <a:cubicBezTo>
                    <a:pt x="0" y="48"/>
                    <a:pt x="0" y="48"/>
                    <a:pt x="0" y="48"/>
                  </a:cubicBezTo>
                  <a:cubicBezTo>
                    <a:pt x="0" y="53"/>
                    <a:pt x="3" y="57"/>
                    <a:pt x="6" y="60"/>
                  </a:cubicBezTo>
                  <a:cubicBezTo>
                    <a:pt x="6" y="63"/>
                    <a:pt x="6" y="62"/>
                    <a:pt x="6" y="63"/>
                  </a:cubicBezTo>
                  <a:cubicBezTo>
                    <a:pt x="6" y="68"/>
                    <a:pt x="10" y="71"/>
                    <a:pt x="14" y="71"/>
                  </a:cubicBezTo>
                  <a:cubicBezTo>
                    <a:pt x="17" y="71"/>
                    <a:pt x="17" y="71"/>
                    <a:pt x="17" y="71"/>
                  </a:cubicBezTo>
                  <a:cubicBezTo>
                    <a:pt x="22" y="71"/>
                    <a:pt x="26" y="68"/>
                    <a:pt x="26" y="63"/>
                  </a:cubicBezTo>
                  <a:cubicBezTo>
                    <a:pt x="26" y="62"/>
                    <a:pt x="26" y="64"/>
                    <a:pt x="26" y="63"/>
                  </a:cubicBezTo>
                  <a:cubicBezTo>
                    <a:pt x="48" y="63"/>
                    <a:pt x="48" y="63"/>
                    <a:pt x="48" y="63"/>
                  </a:cubicBezTo>
                  <a:cubicBezTo>
                    <a:pt x="48" y="64"/>
                    <a:pt x="48" y="62"/>
                    <a:pt x="48" y="63"/>
                  </a:cubicBezTo>
                  <a:cubicBezTo>
                    <a:pt x="48" y="68"/>
                    <a:pt x="52" y="71"/>
                    <a:pt x="57" y="71"/>
                  </a:cubicBezTo>
                  <a:cubicBezTo>
                    <a:pt x="60" y="71"/>
                    <a:pt x="60" y="71"/>
                    <a:pt x="60" y="71"/>
                  </a:cubicBezTo>
                  <a:cubicBezTo>
                    <a:pt x="64" y="71"/>
                    <a:pt x="68" y="68"/>
                    <a:pt x="68" y="63"/>
                  </a:cubicBezTo>
                  <a:cubicBezTo>
                    <a:pt x="68" y="62"/>
                    <a:pt x="68" y="63"/>
                    <a:pt x="68" y="60"/>
                  </a:cubicBezTo>
                  <a:cubicBezTo>
                    <a:pt x="72" y="57"/>
                    <a:pt x="74" y="53"/>
                    <a:pt x="74" y="48"/>
                  </a:cubicBezTo>
                  <a:cubicBezTo>
                    <a:pt x="74" y="36"/>
                    <a:pt x="74" y="36"/>
                    <a:pt x="74" y="36"/>
                  </a:cubicBezTo>
                  <a:cubicBezTo>
                    <a:pt x="74" y="33"/>
                    <a:pt x="71" y="30"/>
                    <a:pt x="68" y="27"/>
                  </a:cubicBezTo>
                  <a:close/>
                  <a:moveTo>
                    <a:pt x="16" y="53"/>
                  </a:moveTo>
                  <a:cubicBezTo>
                    <a:pt x="13" y="53"/>
                    <a:pt x="9" y="50"/>
                    <a:pt x="9" y="46"/>
                  </a:cubicBezTo>
                  <a:cubicBezTo>
                    <a:pt x="9" y="42"/>
                    <a:pt x="13" y="39"/>
                    <a:pt x="16" y="39"/>
                  </a:cubicBezTo>
                  <a:cubicBezTo>
                    <a:pt x="20" y="39"/>
                    <a:pt x="23" y="42"/>
                    <a:pt x="23" y="46"/>
                  </a:cubicBezTo>
                  <a:cubicBezTo>
                    <a:pt x="23" y="50"/>
                    <a:pt x="20" y="53"/>
                    <a:pt x="16" y="53"/>
                  </a:cubicBezTo>
                  <a:close/>
                  <a:moveTo>
                    <a:pt x="21" y="25"/>
                  </a:moveTo>
                  <a:cubicBezTo>
                    <a:pt x="16" y="25"/>
                    <a:pt x="16" y="25"/>
                    <a:pt x="16" y="25"/>
                  </a:cubicBezTo>
                  <a:cubicBezTo>
                    <a:pt x="14" y="25"/>
                    <a:pt x="12" y="23"/>
                    <a:pt x="12" y="21"/>
                  </a:cubicBezTo>
                  <a:cubicBezTo>
                    <a:pt x="12" y="16"/>
                    <a:pt x="12" y="16"/>
                    <a:pt x="12" y="16"/>
                  </a:cubicBezTo>
                  <a:cubicBezTo>
                    <a:pt x="12" y="10"/>
                    <a:pt x="16" y="6"/>
                    <a:pt x="21" y="6"/>
                  </a:cubicBezTo>
                  <a:cubicBezTo>
                    <a:pt x="53" y="6"/>
                    <a:pt x="53" y="6"/>
                    <a:pt x="53" y="6"/>
                  </a:cubicBezTo>
                  <a:cubicBezTo>
                    <a:pt x="58" y="6"/>
                    <a:pt x="62" y="10"/>
                    <a:pt x="62" y="16"/>
                  </a:cubicBezTo>
                  <a:cubicBezTo>
                    <a:pt x="62" y="21"/>
                    <a:pt x="62" y="21"/>
                    <a:pt x="62" y="21"/>
                  </a:cubicBezTo>
                  <a:cubicBezTo>
                    <a:pt x="62" y="23"/>
                    <a:pt x="60" y="25"/>
                    <a:pt x="58" y="25"/>
                  </a:cubicBezTo>
                  <a:cubicBezTo>
                    <a:pt x="53" y="25"/>
                    <a:pt x="53" y="25"/>
                    <a:pt x="53" y="25"/>
                  </a:cubicBezTo>
                  <a:lnTo>
                    <a:pt x="21" y="25"/>
                  </a:lnTo>
                  <a:close/>
                  <a:moveTo>
                    <a:pt x="58" y="53"/>
                  </a:moveTo>
                  <a:cubicBezTo>
                    <a:pt x="54" y="53"/>
                    <a:pt x="51" y="50"/>
                    <a:pt x="51" y="46"/>
                  </a:cubicBezTo>
                  <a:cubicBezTo>
                    <a:pt x="51" y="42"/>
                    <a:pt x="54" y="39"/>
                    <a:pt x="58" y="39"/>
                  </a:cubicBezTo>
                  <a:cubicBezTo>
                    <a:pt x="62" y="39"/>
                    <a:pt x="65" y="42"/>
                    <a:pt x="65" y="46"/>
                  </a:cubicBezTo>
                  <a:cubicBezTo>
                    <a:pt x="65" y="50"/>
                    <a:pt x="62" y="53"/>
                    <a:pt x="5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Rectangle 67"/>
            <p:cNvSpPr>
              <a:spLocks noChangeArrowheads="1"/>
            </p:cNvSpPr>
            <p:nvPr/>
          </p:nvSpPr>
          <p:spPr bwMode="auto">
            <a:xfrm>
              <a:off x="7454900" y="2263775"/>
              <a:ext cx="134938"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8"/>
            <p:cNvSpPr>
              <a:spLocks/>
            </p:cNvSpPr>
            <p:nvPr/>
          </p:nvSpPr>
          <p:spPr bwMode="auto">
            <a:xfrm>
              <a:off x="7454900" y="2365375"/>
              <a:ext cx="134938" cy="63500"/>
            </a:xfrm>
            <a:custGeom>
              <a:avLst/>
              <a:gdLst>
                <a:gd name="T0" fmla="*/ 0 w 36"/>
                <a:gd name="T1" fmla="*/ 5 h 17"/>
                <a:gd name="T2" fmla="*/ 13 w 36"/>
                <a:gd name="T3" fmla="*/ 17 h 17"/>
                <a:gd name="T4" fmla="*/ 24 w 36"/>
                <a:gd name="T5" fmla="*/ 17 h 17"/>
                <a:gd name="T6" fmla="*/ 36 w 36"/>
                <a:gd name="T7" fmla="*/ 5 h 17"/>
                <a:gd name="T8" fmla="*/ 36 w 36"/>
                <a:gd name="T9" fmla="*/ 0 h 17"/>
                <a:gd name="T10" fmla="*/ 0 w 36"/>
                <a:gd name="T11" fmla="*/ 0 h 17"/>
                <a:gd name="T12" fmla="*/ 0 w 36"/>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6" h="17">
                  <a:moveTo>
                    <a:pt x="0" y="5"/>
                  </a:moveTo>
                  <a:cubicBezTo>
                    <a:pt x="0" y="12"/>
                    <a:pt x="6" y="17"/>
                    <a:pt x="13" y="17"/>
                  </a:cubicBezTo>
                  <a:cubicBezTo>
                    <a:pt x="24" y="17"/>
                    <a:pt x="24" y="17"/>
                    <a:pt x="24" y="17"/>
                  </a:cubicBezTo>
                  <a:cubicBezTo>
                    <a:pt x="31" y="17"/>
                    <a:pt x="36" y="12"/>
                    <a:pt x="36" y="5"/>
                  </a:cubicBezTo>
                  <a:cubicBezTo>
                    <a:pt x="36" y="0"/>
                    <a:pt x="36" y="0"/>
                    <a:pt x="36"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9"/>
            <p:cNvSpPr>
              <a:spLocks/>
            </p:cNvSpPr>
            <p:nvPr/>
          </p:nvSpPr>
          <p:spPr bwMode="auto">
            <a:xfrm>
              <a:off x="7454900" y="2128838"/>
              <a:ext cx="134938" cy="101600"/>
            </a:xfrm>
            <a:custGeom>
              <a:avLst/>
              <a:gdLst>
                <a:gd name="T0" fmla="*/ 24 w 36"/>
                <a:gd name="T1" fmla="*/ 9 h 27"/>
                <a:gd name="T2" fmla="*/ 23 w 36"/>
                <a:gd name="T3" fmla="*/ 9 h 27"/>
                <a:gd name="T4" fmla="*/ 23 w 36"/>
                <a:gd name="T5" fmla="*/ 4 h 27"/>
                <a:gd name="T6" fmla="*/ 18 w 36"/>
                <a:gd name="T7" fmla="*/ 0 h 27"/>
                <a:gd name="T8" fmla="*/ 14 w 36"/>
                <a:gd name="T9" fmla="*/ 4 h 27"/>
                <a:gd name="T10" fmla="*/ 14 w 36"/>
                <a:gd name="T11" fmla="*/ 9 h 27"/>
                <a:gd name="T12" fmla="*/ 13 w 36"/>
                <a:gd name="T13" fmla="*/ 9 h 27"/>
                <a:gd name="T14" fmla="*/ 0 w 36"/>
                <a:gd name="T15" fmla="*/ 21 h 27"/>
                <a:gd name="T16" fmla="*/ 0 w 36"/>
                <a:gd name="T17" fmla="*/ 27 h 27"/>
                <a:gd name="T18" fmla="*/ 36 w 36"/>
                <a:gd name="T19" fmla="*/ 27 h 27"/>
                <a:gd name="T20" fmla="*/ 36 w 36"/>
                <a:gd name="T21" fmla="*/ 21 h 27"/>
                <a:gd name="T22" fmla="*/ 24 w 36"/>
                <a:gd name="T23"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7">
                  <a:moveTo>
                    <a:pt x="24" y="9"/>
                  </a:moveTo>
                  <a:cubicBezTo>
                    <a:pt x="23" y="9"/>
                    <a:pt x="23" y="9"/>
                    <a:pt x="23" y="9"/>
                  </a:cubicBezTo>
                  <a:cubicBezTo>
                    <a:pt x="23" y="4"/>
                    <a:pt x="23" y="4"/>
                    <a:pt x="23" y="4"/>
                  </a:cubicBezTo>
                  <a:cubicBezTo>
                    <a:pt x="23" y="2"/>
                    <a:pt x="21" y="0"/>
                    <a:pt x="18" y="0"/>
                  </a:cubicBezTo>
                  <a:cubicBezTo>
                    <a:pt x="16" y="0"/>
                    <a:pt x="14" y="2"/>
                    <a:pt x="14" y="4"/>
                  </a:cubicBezTo>
                  <a:cubicBezTo>
                    <a:pt x="14" y="9"/>
                    <a:pt x="14" y="9"/>
                    <a:pt x="14" y="9"/>
                  </a:cubicBezTo>
                  <a:cubicBezTo>
                    <a:pt x="13" y="9"/>
                    <a:pt x="13" y="9"/>
                    <a:pt x="13" y="9"/>
                  </a:cubicBezTo>
                  <a:cubicBezTo>
                    <a:pt x="6" y="9"/>
                    <a:pt x="0" y="14"/>
                    <a:pt x="0" y="21"/>
                  </a:cubicBezTo>
                  <a:cubicBezTo>
                    <a:pt x="0" y="27"/>
                    <a:pt x="0" y="27"/>
                    <a:pt x="0" y="27"/>
                  </a:cubicBezTo>
                  <a:cubicBezTo>
                    <a:pt x="36" y="27"/>
                    <a:pt x="36" y="27"/>
                    <a:pt x="36" y="27"/>
                  </a:cubicBezTo>
                  <a:cubicBezTo>
                    <a:pt x="36" y="21"/>
                    <a:pt x="36" y="21"/>
                    <a:pt x="36" y="21"/>
                  </a:cubicBezTo>
                  <a:cubicBezTo>
                    <a:pt x="36" y="14"/>
                    <a:pt x="31" y="9"/>
                    <a:pt x="2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Rectangle 70"/>
            <p:cNvSpPr>
              <a:spLocks noChangeArrowheads="1"/>
            </p:cNvSpPr>
            <p:nvPr/>
          </p:nvSpPr>
          <p:spPr bwMode="auto">
            <a:xfrm>
              <a:off x="7691438" y="1990725"/>
              <a:ext cx="66675" cy="138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71"/>
            <p:cNvSpPr>
              <a:spLocks/>
            </p:cNvSpPr>
            <p:nvPr/>
          </p:nvSpPr>
          <p:spPr bwMode="auto">
            <a:xfrm>
              <a:off x="7585075" y="1990725"/>
              <a:ext cx="68263" cy="138113"/>
            </a:xfrm>
            <a:custGeom>
              <a:avLst/>
              <a:gdLst>
                <a:gd name="T0" fmla="*/ 13 w 18"/>
                <a:gd name="T1" fmla="*/ 0 h 37"/>
                <a:gd name="T2" fmla="*/ 0 w 18"/>
                <a:gd name="T3" fmla="*/ 12 h 37"/>
                <a:gd name="T4" fmla="*/ 0 w 18"/>
                <a:gd name="T5" fmla="*/ 24 h 37"/>
                <a:gd name="T6" fmla="*/ 13 w 18"/>
                <a:gd name="T7" fmla="*/ 37 h 37"/>
                <a:gd name="T8" fmla="*/ 18 w 18"/>
                <a:gd name="T9" fmla="*/ 37 h 37"/>
                <a:gd name="T10" fmla="*/ 18 w 18"/>
                <a:gd name="T11" fmla="*/ 0 h 37"/>
                <a:gd name="T12" fmla="*/ 13 w 1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8" h="37">
                  <a:moveTo>
                    <a:pt x="13" y="0"/>
                  </a:moveTo>
                  <a:cubicBezTo>
                    <a:pt x="6" y="0"/>
                    <a:pt x="0" y="5"/>
                    <a:pt x="0" y="12"/>
                  </a:cubicBezTo>
                  <a:cubicBezTo>
                    <a:pt x="0" y="24"/>
                    <a:pt x="0" y="24"/>
                    <a:pt x="0" y="24"/>
                  </a:cubicBezTo>
                  <a:cubicBezTo>
                    <a:pt x="0" y="31"/>
                    <a:pt x="6" y="37"/>
                    <a:pt x="13" y="37"/>
                  </a:cubicBezTo>
                  <a:cubicBezTo>
                    <a:pt x="18" y="37"/>
                    <a:pt x="18" y="37"/>
                    <a:pt x="18" y="37"/>
                  </a:cubicBezTo>
                  <a:cubicBezTo>
                    <a:pt x="18" y="0"/>
                    <a:pt x="18" y="0"/>
                    <a:pt x="18" y="0"/>
                  </a:cubicBez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2"/>
            <p:cNvSpPr>
              <a:spLocks/>
            </p:cNvSpPr>
            <p:nvPr/>
          </p:nvSpPr>
          <p:spPr bwMode="auto">
            <a:xfrm>
              <a:off x="7791450" y="1990725"/>
              <a:ext cx="104775" cy="138113"/>
            </a:xfrm>
            <a:custGeom>
              <a:avLst/>
              <a:gdLst>
                <a:gd name="T0" fmla="*/ 19 w 28"/>
                <a:gd name="T1" fmla="*/ 24 h 37"/>
                <a:gd name="T2" fmla="*/ 19 w 28"/>
                <a:gd name="T3" fmla="*/ 23 h 37"/>
                <a:gd name="T4" fmla="*/ 23 w 28"/>
                <a:gd name="T5" fmla="*/ 23 h 37"/>
                <a:gd name="T6" fmla="*/ 28 w 28"/>
                <a:gd name="T7" fmla="*/ 18 h 37"/>
                <a:gd name="T8" fmla="*/ 23 w 28"/>
                <a:gd name="T9" fmla="*/ 14 h 37"/>
                <a:gd name="T10" fmla="*/ 19 w 28"/>
                <a:gd name="T11" fmla="*/ 14 h 37"/>
                <a:gd name="T12" fmla="*/ 19 w 28"/>
                <a:gd name="T13" fmla="*/ 12 h 37"/>
                <a:gd name="T14" fmla="*/ 6 w 28"/>
                <a:gd name="T15" fmla="*/ 0 h 37"/>
                <a:gd name="T16" fmla="*/ 0 w 28"/>
                <a:gd name="T17" fmla="*/ 0 h 37"/>
                <a:gd name="T18" fmla="*/ 0 w 28"/>
                <a:gd name="T19" fmla="*/ 37 h 37"/>
                <a:gd name="T20" fmla="*/ 6 w 28"/>
                <a:gd name="T21" fmla="*/ 37 h 37"/>
                <a:gd name="T22" fmla="*/ 19 w 28"/>
                <a:gd name="T2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7">
                  <a:moveTo>
                    <a:pt x="19" y="24"/>
                  </a:moveTo>
                  <a:cubicBezTo>
                    <a:pt x="19" y="23"/>
                    <a:pt x="19" y="23"/>
                    <a:pt x="19" y="23"/>
                  </a:cubicBezTo>
                  <a:cubicBezTo>
                    <a:pt x="23" y="23"/>
                    <a:pt x="23" y="23"/>
                    <a:pt x="23" y="23"/>
                  </a:cubicBezTo>
                  <a:cubicBezTo>
                    <a:pt x="26" y="23"/>
                    <a:pt x="28" y="21"/>
                    <a:pt x="28" y="18"/>
                  </a:cubicBezTo>
                  <a:cubicBezTo>
                    <a:pt x="28" y="16"/>
                    <a:pt x="26" y="14"/>
                    <a:pt x="23" y="14"/>
                  </a:cubicBezTo>
                  <a:cubicBezTo>
                    <a:pt x="19" y="14"/>
                    <a:pt x="19" y="14"/>
                    <a:pt x="19" y="14"/>
                  </a:cubicBezTo>
                  <a:cubicBezTo>
                    <a:pt x="19" y="12"/>
                    <a:pt x="19" y="12"/>
                    <a:pt x="19" y="12"/>
                  </a:cubicBezTo>
                  <a:cubicBezTo>
                    <a:pt x="19" y="5"/>
                    <a:pt x="13" y="0"/>
                    <a:pt x="6" y="0"/>
                  </a:cubicBezTo>
                  <a:cubicBezTo>
                    <a:pt x="0" y="0"/>
                    <a:pt x="0" y="0"/>
                    <a:pt x="0" y="0"/>
                  </a:cubicBezTo>
                  <a:cubicBezTo>
                    <a:pt x="0" y="37"/>
                    <a:pt x="0" y="37"/>
                    <a:pt x="0" y="37"/>
                  </a:cubicBezTo>
                  <a:cubicBezTo>
                    <a:pt x="6" y="37"/>
                    <a:pt x="6" y="37"/>
                    <a:pt x="6" y="37"/>
                  </a:cubicBezTo>
                  <a:cubicBezTo>
                    <a:pt x="13" y="37"/>
                    <a:pt x="19" y="31"/>
                    <a:pt x="19"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8556661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par>
                          <p:cTn id="52" fill="hold">
                            <p:stCondLst>
                              <p:cond delay="6000"/>
                            </p:stCondLst>
                            <p:childTnLst>
                              <p:par>
                                <p:cTn id="53" presetID="16" presetClass="entr" presetSubtype="42"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arn(outHorizontal)">
                                      <p:cBhvr>
                                        <p:cTn id="55" dur="500"/>
                                        <p:tgtEl>
                                          <p:spTgt spid="10"/>
                                        </p:tgtEl>
                                      </p:cBhvr>
                                    </p:animEffect>
                                  </p:childTnLst>
                                </p:cTn>
                              </p:par>
                            </p:childTnLst>
                          </p:cTn>
                        </p:par>
                        <p:par>
                          <p:cTn id="56" fill="hold">
                            <p:stCondLst>
                              <p:cond delay="6500"/>
                            </p:stCondLst>
                            <p:childTnLst>
                              <p:par>
                                <p:cTn id="57" presetID="2" presetClass="entr" presetSubtype="4"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7500"/>
                            </p:stCondLst>
                            <p:childTnLst>
                              <p:par>
                                <p:cTn id="66" presetID="16" presetClass="entr" presetSubtype="42" fill="hold" grpId="0"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outHorizontal)">
                                      <p:cBhvr>
                                        <p:cTn id="68" dur="500"/>
                                        <p:tgtEl>
                                          <p:spTgt spid="23"/>
                                        </p:tgtEl>
                                      </p:cBhvr>
                                    </p:animEffect>
                                  </p:childTnLst>
                                </p:cTn>
                              </p:par>
                            </p:childTnLst>
                          </p:cTn>
                        </p:par>
                        <p:par>
                          <p:cTn id="69" fill="hold">
                            <p:stCondLst>
                              <p:cond delay="8000"/>
                            </p:stCondLst>
                            <p:childTnLst>
                              <p:par>
                                <p:cTn id="70" presetID="2" presetClass="entr" presetSubtype="4"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par>
                          <p:cTn id="78" fill="hold">
                            <p:stCondLst>
                              <p:cond delay="9000"/>
                            </p:stCondLst>
                            <p:childTnLst>
                              <p:par>
                                <p:cTn id="79" presetID="16" presetClass="entr" presetSubtype="42"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arn(outHorizontal)">
                                      <p:cBhvr>
                                        <p:cTn id="81" dur="500"/>
                                        <p:tgtEl>
                                          <p:spTgt spid="22"/>
                                        </p:tgtEl>
                                      </p:cBhvr>
                                    </p:animEffect>
                                  </p:childTnLst>
                                </p:cTn>
                              </p:par>
                            </p:childTnLst>
                          </p:cTn>
                        </p:par>
                        <p:par>
                          <p:cTn id="82" fill="hold">
                            <p:stCondLst>
                              <p:cond delay="9500"/>
                            </p:stCondLst>
                            <p:childTnLst>
                              <p:par>
                                <p:cTn id="83" presetID="2" presetClass="entr" presetSubtype="4"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childTnLst>
                          </p:cTn>
                        </p:par>
                        <p:par>
                          <p:cTn id="87" fill="hold">
                            <p:stCondLst>
                              <p:cond delay="10000"/>
                            </p:stCondLst>
                            <p:childTnLst>
                              <p:par>
                                <p:cTn id="88" presetID="10" presetClass="entr" presetSubtype="0"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par>
                          <p:cTn id="91" fill="hold">
                            <p:stCondLst>
                              <p:cond delay="10500"/>
                            </p:stCondLst>
                            <p:childTnLst>
                              <p:par>
                                <p:cTn id="92" presetID="16" presetClass="entr" presetSubtype="42"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barn(outHorizontal)">
                                      <p:cBhvr>
                                        <p:cTn id="94" dur="500"/>
                                        <p:tgtEl>
                                          <p:spTgt spid="25"/>
                                        </p:tgtEl>
                                      </p:cBhvr>
                                    </p:animEffect>
                                  </p:childTnLst>
                                </p:cTn>
                              </p:par>
                            </p:childTnLst>
                          </p:cTn>
                        </p:par>
                        <p:par>
                          <p:cTn id="95" fill="hold">
                            <p:stCondLst>
                              <p:cond delay="11000"/>
                            </p:stCondLst>
                            <p:childTnLst>
                              <p:par>
                                <p:cTn id="96" presetID="2" presetClass="entr" presetSubtype="4"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ppt_x"/>
                                          </p:val>
                                        </p:tav>
                                        <p:tav tm="100000">
                                          <p:val>
                                            <p:strVal val="#ppt_x"/>
                                          </p:val>
                                        </p:tav>
                                      </p:tavLst>
                                    </p:anim>
                                    <p:anim calcmode="lin" valueType="num">
                                      <p:cBhvr additive="base">
                                        <p:cTn id="99" dur="500" fill="hold"/>
                                        <p:tgtEl>
                                          <p:spTgt spid="35"/>
                                        </p:tgtEl>
                                        <p:attrNameLst>
                                          <p:attrName>ppt_y</p:attrName>
                                        </p:attrNameLst>
                                      </p:cBhvr>
                                      <p:tavLst>
                                        <p:tav tm="0">
                                          <p:val>
                                            <p:strVal val="1+#ppt_h/2"/>
                                          </p:val>
                                        </p:tav>
                                        <p:tav tm="100000">
                                          <p:val>
                                            <p:strVal val="#ppt_y"/>
                                          </p:val>
                                        </p:tav>
                                      </p:tavLst>
                                    </p:anim>
                                  </p:childTnLst>
                                </p:cTn>
                              </p:par>
                            </p:childTnLst>
                          </p:cTn>
                        </p:par>
                        <p:par>
                          <p:cTn id="100" fill="hold">
                            <p:stCondLst>
                              <p:cond delay="11500"/>
                            </p:stCondLst>
                            <p:childTnLst>
                              <p:par>
                                <p:cTn id="101" presetID="10" presetClass="entr" presetSubtype="0"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par>
                          <p:cTn id="104" fill="hold">
                            <p:stCondLst>
                              <p:cond delay="12000"/>
                            </p:stCondLst>
                            <p:childTnLst>
                              <p:par>
                                <p:cTn id="105" presetID="16" presetClass="entr" presetSubtype="42"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barn(outHorizontal)">
                                      <p:cBhvr>
                                        <p:cTn id="107" dur="500"/>
                                        <p:tgtEl>
                                          <p:spTgt spid="27"/>
                                        </p:tgtEl>
                                      </p:cBhvr>
                                    </p:animEffect>
                                  </p:childTnLst>
                                </p:cTn>
                              </p:par>
                            </p:childTnLst>
                          </p:cTn>
                        </p:par>
                        <p:par>
                          <p:cTn id="108" fill="hold">
                            <p:stCondLst>
                              <p:cond delay="12500"/>
                            </p:stCondLst>
                            <p:childTnLst>
                              <p:par>
                                <p:cTn id="109" presetID="2" presetClass="entr" presetSubtype="4" fill="hold" grpId="0" nodeType="after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fill="hold"/>
                                        <p:tgtEl>
                                          <p:spTgt spid="37"/>
                                        </p:tgtEl>
                                        <p:attrNameLst>
                                          <p:attrName>ppt_x</p:attrName>
                                        </p:attrNameLst>
                                      </p:cBhvr>
                                      <p:tavLst>
                                        <p:tav tm="0">
                                          <p:val>
                                            <p:strVal val="#ppt_x"/>
                                          </p:val>
                                        </p:tav>
                                        <p:tav tm="100000">
                                          <p:val>
                                            <p:strVal val="#ppt_x"/>
                                          </p:val>
                                        </p:tav>
                                      </p:tavLst>
                                    </p:anim>
                                    <p:anim calcmode="lin" valueType="num">
                                      <p:cBhvr additive="base">
                                        <p:cTn id="112" dur="500" fill="hold"/>
                                        <p:tgtEl>
                                          <p:spTgt spid="37"/>
                                        </p:tgtEl>
                                        <p:attrNameLst>
                                          <p:attrName>ppt_y</p:attrName>
                                        </p:attrNameLst>
                                      </p:cBhvr>
                                      <p:tavLst>
                                        <p:tav tm="0">
                                          <p:val>
                                            <p:strVal val="1+#ppt_h/2"/>
                                          </p:val>
                                        </p:tav>
                                        <p:tav tm="100000">
                                          <p:val>
                                            <p:strVal val="#ppt_y"/>
                                          </p:val>
                                        </p:tav>
                                      </p:tavLst>
                                    </p:anim>
                                  </p:childTnLst>
                                </p:cTn>
                              </p:par>
                            </p:childTnLst>
                          </p:cTn>
                        </p:par>
                        <p:par>
                          <p:cTn id="113" fill="hold">
                            <p:stCondLst>
                              <p:cond delay="13000"/>
                            </p:stCondLst>
                            <p:childTnLst>
                              <p:par>
                                <p:cTn id="114" presetID="10"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childTnLst>
                          </p:cTn>
                        </p:par>
                        <p:par>
                          <p:cTn id="117" fill="hold">
                            <p:stCondLst>
                              <p:cond delay="13500"/>
                            </p:stCondLst>
                            <p:childTnLst>
                              <p:par>
                                <p:cTn id="118" presetID="16" presetClass="entr" presetSubtype="42" fill="hold" grpId="0" nodeType="after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barn(outHorizontal)">
                                      <p:cBhvr>
                                        <p:cTn id="120" dur="500"/>
                                        <p:tgtEl>
                                          <p:spTgt spid="26"/>
                                        </p:tgtEl>
                                      </p:cBhvr>
                                    </p:animEffect>
                                  </p:childTnLst>
                                </p:cTn>
                              </p:par>
                            </p:childTnLst>
                          </p:cTn>
                        </p:par>
                        <p:par>
                          <p:cTn id="121" fill="hold">
                            <p:stCondLst>
                              <p:cond delay="14000"/>
                            </p:stCondLst>
                            <p:childTnLst>
                              <p:par>
                                <p:cTn id="122" presetID="2" presetClass="entr" presetSubtype="4" fill="hold" grpId="0" nodeType="afterEffect">
                                  <p:stCondLst>
                                    <p:cond delay="0"/>
                                  </p:stCondLst>
                                  <p:childTnLst>
                                    <p:set>
                                      <p:cBhvr>
                                        <p:cTn id="123" dur="1" fill="hold">
                                          <p:stCondLst>
                                            <p:cond delay="0"/>
                                          </p:stCondLst>
                                        </p:cTn>
                                        <p:tgtEl>
                                          <p:spTgt spid="39"/>
                                        </p:tgtEl>
                                        <p:attrNameLst>
                                          <p:attrName>style.visibility</p:attrName>
                                        </p:attrNameLst>
                                      </p:cBhvr>
                                      <p:to>
                                        <p:strVal val="visible"/>
                                      </p:to>
                                    </p:set>
                                    <p:anim calcmode="lin" valueType="num">
                                      <p:cBhvr additive="base">
                                        <p:cTn id="124" dur="500" fill="hold"/>
                                        <p:tgtEl>
                                          <p:spTgt spid="39"/>
                                        </p:tgtEl>
                                        <p:attrNameLst>
                                          <p:attrName>ppt_x</p:attrName>
                                        </p:attrNameLst>
                                      </p:cBhvr>
                                      <p:tavLst>
                                        <p:tav tm="0">
                                          <p:val>
                                            <p:strVal val="#ppt_x"/>
                                          </p:val>
                                        </p:tav>
                                        <p:tav tm="100000">
                                          <p:val>
                                            <p:strVal val="#ppt_x"/>
                                          </p:val>
                                        </p:tav>
                                      </p:tavLst>
                                    </p:anim>
                                    <p:anim calcmode="lin" valueType="num">
                                      <p:cBhvr additive="base">
                                        <p:cTn id="125" dur="500" fill="hold"/>
                                        <p:tgtEl>
                                          <p:spTgt spid="39"/>
                                        </p:tgtEl>
                                        <p:attrNameLst>
                                          <p:attrName>ppt_y</p:attrName>
                                        </p:attrNameLst>
                                      </p:cBhvr>
                                      <p:tavLst>
                                        <p:tav tm="0">
                                          <p:val>
                                            <p:strVal val="1+#ppt_h/2"/>
                                          </p:val>
                                        </p:tav>
                                        <p:tav tm="100000">
                                          <p:val>
                                            <p:strVal val="#ppt_y"/>
                                          </p:val>
                                        </p:tav>
                                      </p:tavLst>
                                    </p:anim>
                                  </p:childTnLst>
                                </p:cTn>
                              </p:par>
                            </p:childTnLst>
                          </p:cTn>
                        </p:par>
                        <p:par>
                          <p:cTn id="126" fill="hold">
                            <p:stCondLst>
                              <p:cond delay="14500"/>
                            </p:stCondLst>
                            <p:childTnLst>
                              <p:par>
                                <p:cTn id="127" presetID="10" presetClass="entr" presetSubtype="0" fill="hold" grpId="0" nodeType="after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P spid="10" grpId="0" animBg="1"/>
      <p:bldP spid="22" grpId="0" animBg="1"/>
      <p:bldP spid="23" grpId="0" animBg="1"/>
      <p:bldP spid="25" grpId="0" animBg="1"/>
      <p:bldP spid="26" grpId="0" animBg="1"/>
      <p:bldP spid="27" grpId="0" animBg="1"/>
      <p:bldP spid="28"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9252520" y="-164605"/>
            <a:ext cx="144016" cy="14406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30"/>
          <p:cNvGrpSpPr/>
          <p:nvPr/>
        </p:nvGrpSpPr>
        <p:grpSpPr>
          <a:xfrm>
            <a:off x="6012160" y="3195645"/>
            <a:ext cx="2591927" cy="745051"/>
            <a:chOff x="1881235" y="3803686"/>
            <a:chExt cx="3455902" cy="993093"/>
          </a:xfrm>
        </p:grpSpPr>
        <p:sp>
          <p:nvSpPr>
            <p:cNvPr id="27" name="Rectangle 28"/>
            <p:cNvSpPr/>
            <p:nvPr/>
          </p:nvSpPr>
          <p:spPr>
            <a:xfrm>
              <a:off x="1881235" y="4119881"/>
              <a:ext cx="3455902" cy="676898"/>
            </a:xfrm>
            <a:prstGeom prst="rect">
              <a:avLst/>
            </a:prstGeom>
          </p:spPr>
          <p:txBody>
            <a:bodyPr wrap="square">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点击输入简要文本内容，文字内容需概况精炼的说明该分项内容点击输入简要文本内容，文字内容需概况精炼的说明该分项内容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3849453" y="3803686"/>
              <a:ext cx="1477328" cy="369218"/>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grpSp>
      <p:grpSp>
        <p:nvGrpSpPr>
          <p:cNvPr id="4" name="Group 31"/>
          <p:cNvGrpSpPr/>
          <p:nvPr/>
        </p:nvGrpSpPr>
        <p:grpSpPr>
          <a:xfrm>
            <a:off x="529190" y="3123951"/>
            <a:ext cx="2674658" cy="744737"/>
            <a:chOff x="1108786" y="3779326"/>
            <a:chExt cx="3566211" cy="992676"/>
          </a:xfrm>
        </p:grpSpPr>
        <p:sp>
          <p:nvSpPr>
            <p:cNvPr id="30" name="Rectangle 32"/>
            <p:cNvSpPr/>
            <p:nvPr/>
          </p:nvSpPr>
          <p:spPr>
            <a:xfrm>
              <a:off x="1127078" y="4095103"/>
              <a:ext cx="3547919" cy="676899"/>
            </a:xfrm>
            <a:prstGeom prst="rect">
              <a:avLst/>
            </a:prstGeom>
          </p:spPr>
          <p:txBody>
            <a:bodyPr wrap="square">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点击输入简要文本内容，文字内容需概况精炼的说明该分项内容点击输入简要文本内容，文字内容需概况精炼的说明该分项内容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108786" y="3779326"/>
              <a:ext cx="1477328" cy="369218"/>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点击添加文本</a:t>
              </a:r>
            </a:p>
          </p:txBody>
        </p:sp>
      </p:grpSp>
      <p:grpSp>
        <p:nvGrpSpPr>
          <p:cNvPr id="5" name="组合 27"/>
          <p:cNvGrpSpPr/>
          <p:nvPr/>
        </p:nvGrpSpPr>
        <p:grpSpPr>
          <a:xfrm>
            <a:off x="4431152" y="1260990"/>
            <a:ext cx="2754305" cy="1255456"/>
            <a:chOff x="3491880" y="2420888"/>
            <a:chExt cx="5794246" cy="2160240"/>
          </a:xfrm>
          <a:solidFill>
            <a:schemeClr val="accent2"/>
          </a:solidFill>
        </p:grpSpPr>
        <p:sp>
          <p:nvSpPr>
            <p:cNvPr id="51" name="上弧形箭头 28"/>
            <p:cNvSpPr/>
            <p:nvPr/>
          </p:nvSpPr>
          <p:spPr>
            <a:xfrm>
              <a:off x="3605493" y="2420888"/>
              <a:ext cx="5680633" cy="2160240"/>
            </a:xfrm>
            <a:prstGeom prst="curvedDownArrow">
              <a:avLst/>
            </a:prstGeom>
            <a:grpFill/>
            <a:ln w="25400" cap="flat" cmpd="sng" algn="ctr">
              <a:solidFill>
                <a:schemeClr val="accent2"/>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52" name="上弧形箭头 29"/>
            <p:cNvSpPr/>
            <p:nvPr/>
          </p:nvSpPr>
          <p:spPr>
            <a:xfrm>
              <a:off x="3491880" y="2420888"/>
              <a:ext cx="4317280" cy="2160240"/>
            </a:xfrm>
            <a:prstGeom prst="curvedDownArrow">
              <a:avLst/>
            </a:prstGeom>
            <a:grpFill/>
            <a:ln w="25400" cap="flat" cmpd="sng" algn="ctr">
              <a:solidFill>
                <a:schemeClr val="accent2"/>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53" name="上弧形箭头 30"/>
            <p:cNvSpPr/>
            <p:nvPr/>
          </p:nvSpPr>
          <p:spPr>
            <a:xfrm>
              <a:off x="3491880" y="2420888"/>
              <a:ext cx="2808312" cy="2160240"/>
            </a:xfrm>
            <a:prstGeom prst="curvedDownArrow">
              <a:avLst/>
            </a:prstGeom>
            <a:grpFill/>
            <a:ln w="25400" cap="flat" cmpd="sng" algn="ctr">
              <a:solidFill>
                <a:schemeClr val="accent2"/>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grpSp>
      <p:grpSp>
        <p:nvGrpSpPr>
          <p:cNvPr id="6" name="组合 31"/>
          <p:cNvGrpSpPr/>
          <p:nvPr/>
        </p:nvGrpSpPr>
        <p:grpSpPr>
          <a:xfrm flipH="1">
            <a:off x="2054889" y="1260988"/>
            <a:ext cx="2754305" cy="1255457"/>
            <a:chOff x="3491880" y="2420886"/>
            <a:chExt cx="5794246" cy="2160242"/>
          </a:xfrm>
          <a:solidFill>
            <a:schemeClr val="accent1"/>
          </a:solidFill>
        </p:grpSpPr>
        <p:sp>
          <p:nvSpPr>
            <p:cNvPr id="48" name="上弧形箭头 32"/>
            <p:cNvSpPr/>
            <p:nvPr/>
          </p:nvSpPr>
          <p:spPr>
            <a:xfrm>
              <a:off x="3605493" y="2420888"/>
              <a:ext cx="5680633" cy="2160240"/>
            </a:xfrm>
            <a:prstGeom prst="curvedDownArrow">
              <a:avLst/>
            </a:prstGeom>
            <a:grpFill/>
            <a:ln w="25400" cap="flat" cmpd="sng" algn="ctr">
              <a:solidFill>
                <a:schemeClr val="accent1"/>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49" name="上弧形箭头 33"/>
            <p:cNvSpPr/>
            <p:nvPr/>
          </p:nvSpPr>
          <p:spPr>
            <a:xfrm>
              <a:off x="3491880" y="2420888"/>
              <a:ext cx="4317280" cy="2160240"/>
            </a:xfrm>
            <a:prstGeom prst="curvedDownArrow">
              <a:avLst/>
            </a:prstGeom>
            <a:grpFill/>
            <a:ln w="25400" cap="flat" cmpd="sng" algn="ctr">
              <a:solidFill>
                <a:schemeClr val="accent1"/>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sp>
          <p:nvSpPr>
            <p:cNvPr id="50" name="上弧形箭头 34"/>
            <p:cNvSpPr/>
            <p:nvPr/>
          </p:nvSpPr>
          <p:spPr>
            <a:xfrm>
              <a:off x="3491880" y="2420886"/>
              <a:ext cx="2808313" cy="2160240"/>
            </a:xfrm>
            <a:prstGeom prst="curvedDownArrow">
              <a:avLst/>
            </a:prstGeom>
            <a:grpFill/>
            <a:ln w="25400" cap="flat" cmpd="sng" algn="ctr">
              <a:solidFill>
                <a:schemeClr val="accent1"/>
              </a:solidFill>
              <a:prstDash val="solid"/>
            </a:ln>
            <a:effectLst/>
          </p:spPr>
          <p:txBody>
            <a:bodyPr rtlCol="0" anchor="ctr"/>
            <a:lstStyle/>
            <a:p>
              <a:pPr algn="ctr">
                <a:defRPr/>
              </a:pPr>
              <a:endParaRPr lang="zh-CN" altLang="en-US" kern="0">
                <a:solidFill>
                  <a:sysClr val="windowText" lastClr="000000"/>
                </a:solidFill>
                <a:latin typeface="Calibri" panose="020F0502020204030204"/>
                <a:ea typeface="宋体" panose="02010600030101010101" pitchFamily="2" charset="-122"/>
              </a:endParaRPr>
            </a:p>
          </p:txBody>
        </p:sp>
      </p:grpSp>
      <p:sp>
        <p:nvSpPr>
          <p:cNvPr id="35" name="圆柱形 35"/>
          <p:cNvSpPr/>
          <p:nvPr/>
        </p:nvSpPr>
        <p:spPr>
          <a:xfrm>
            <a:off x="4401018" y="2507650"/>
            <a:ext cx="434553" cy="1985905"/>
          </a:xfrm>
          <a:prstGeom prst="can">
            <a:avLst>
              <a:gd name="adj" fmla="val 2705"/>
            </a:avLst>
          </a:prstGeom>
          <a:solidFill>
            <a:schemeClr val="bg1">
              <a:lumMod val="65000"/>
            </a:schemeClr>
          </a:solidFill>
          <a:ln w="25400" cap="flat" cmpd="sng" algn="ctr">
            <a:noFill/>
            <a:prstDash val="solid"/>
          </a:ln>
          <a:effectLst>
            <a:outerShdw blurRad="50800" dist="38100" dir="5400000" algn="t" rotWithShape="0">
              <a:prstClr val="black">
                <a:alpha val="40000"/>
              </a:prstClr>
            </a:outerShdw>
          </a:effectLst>
        </p:spPr>
        <p:txBody>
          <a:bodyPr rtlCol="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2" name="TextBox 41"/>
          <p:cNvSpPr txBox="1"/>
          <p:nvPr/>
        </p:nvSpPr>
        <p:spPr>
          <a:xfrm>
            <a:off x="2050256"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2815335"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3510686"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5187239"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877344"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617050" y="2572546"/>
            <a:ext cx="492443" cy="276999"/>
          </a:xfrm>
          <a:prstGeom prst="rect">
            <a:avLst/>
          </a:prstGeom>
          <a:noFill/>
        </p:spPr>
        <p:txBody>
          <a:bodyPr wrap="none"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文本</a:t>
            </a:r>
            <a:endParaRPr lang="en-GB"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79642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2"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 calcmode="lin" valueType="num">
                                      <p:cBhvr additive="base">
                                        <p:cTn id="20" dur="500" fill="hold"/>
                                        <p:tgtEl>
                                          <p:spTgt spid="42"/>
                                        </p:tgtEl>
                                        <p:attrNameLst>
                                          <p:attrName>ppt_x</p:attrName>
                                        </p:attrNameLst>
                                      </p:cBhvr>
                                      <p:tavLst>
                                        <p:tav tm="0">
                                          <p:val>
                                            <p:strVal val="#ppt_x"/>
                                          </p:val>
                                        </p:tav>
                                        <p:tav tm="100000">
                                          <p:val>
                                            <p:strVal val="#ppt_x"/>
                                          </p:val>
                                        </p:tav>
                                      </p:tavLst>
                                    </p:anim>
                                    <p:anim calcmode="lin" valueType="num">
                                      <p:cBhvr additive="base">
                                        <p:cTn id="21" dur="500" fill="hold"/>
                                        <p:tgtEl>
                                          <p:spTgt spid="4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ppt_x"/>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additive="base">
                                        <p:cTn id="40" dur="500" fill="hold"/>
                                        <p:tgtEl>
                                          <p:spTgt spid="47"/>
                                        </p:tgtEl>
                                        <p:attrNameLst>
                                          <p:attrName>ppt_x</p:attrName>
                                        </p:attrNameLst>
                                      </p:cBhvr>
                                      <p:tavLst>
                                        <p:tav tm="0">
                                          <p:val>
                                            <p:strVal val="#ppt_x"/>
                                          </p:val>
                                        </p:tav>
                                        <p:tav tm="100000">
                                          <p:val>
                                            <p:strVal val="#ppt_x"/>
                                          </p:val>
                                        </p:tav>
                                      </p:tavLst>
                                    </p:anim>
                                    <p:anim calcmode="lin" valueType="num">
                                      <p:cBhvr additive="base">
                                        <p:cTn id="41" dur="500" fill="hold"/>
                                        <p:tgtEl>
                                          <p:spTgt spid="47"/>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par>
                          <p:cTn id="46" fill="hold">
                            <p:stCondLst>
                              <p:cond delay="2500"/>
                            </p:stCondLst>
                            <p:childTnLst>
                              <p:par>
                                <p:cTn id="47" presetID="22" presetClass="entr" presetSubtype="2"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righ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p:bldP spid="43" grpId="0"/>
      <p:bldP spid="44" grpId="0"/>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1296" y="2144642"/>
            <a:ext cx="2754086" cy="438582"/>
          </a:xfrm>
          <a:prstGeom prst="rect">
            <a:avLst/>
          </a:prstGeom>
          <a:noFill/>
        </p:spPr>
        <p:txBody>
          <a:bodyPr wrap="square" lIns="68580" tIns="34290" rIns="68580" bIns="34290" rtlCol="0">
            <a:spAutoFit/>
          </a:bodyPr>
          <a:lstStyle/>
          <a:p>
            <a:pPr lvl="0"/>
            <a:r>
              <a:rPr lang="zh-CN" altLang="en-US" sz="2400" dirty="0">
                <a:solidFill>
                  <a:schemeClr val="accent2"/>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2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89"/>
          <p:cNvSpPr txBox="1"/>
          <p:nvPr/>
        </p:nvSpPr>
        <p:spPr>
          <a:xfrm>
            <a:off x="2732549" y="2769235"/>
            <a:ext cx="3420380" cy="460126"/>
          </a:xfrm>
          <a:prstGeom prst="rect">
            <a:avLst/>
          </a:prstGeom>
          <a:noFill/>
        </p:spPr>
        <p:txBody>
          <a:bodyPr wrap="square" lIns="68580" tIns="34290" rIns="68580" bIns="34290" rtlCol="0">
            <a:spAutoFit/>
          </a:bodyPr>
          <a:lstStyle/>
          <a:p>
            <a:pPr>
              <a:lnSpc>
                <a:spcPct val="150000"/>
              </a:lnSpc>
            </a:pPr>
            <a:r>
              <a:rPr lang="zh-CN" altLang="en-US" sz="900" dirty="0">
                <a:solidFill>
                  <a:schemeClr val="tx1">
                    <a:lumMod val="65000"/>
                    <a:lumOff val="35000"/>
                  </a:schemeClr>
                </a:solidFill>
                <a:latin typeface="微软雅黑" pitchFamily="34" charset="-122"/>
                <a:ea typeface="微软雅黑"/>
              </a:rPr>
              <a:t>您的内容打在这里，或者通过复制您的文本后，在此框中选择粘贴，并选择只保留文字；</a:t>
            </a:r>
            <a:endParaRPr lang="zh-CN" altLang="en-US" sz="900" dirty="0">
              <a:solidFill>
                <a:schemeClr val="tx1">
                  <a:lumMod val="65000"/>
                  <a:lumOff val="35000"/>
                </a:schemeClr>
              </a:solidFill>
              <a:latin typeface="华文细黑" panose="02010600040101010101" pitchFamily="2" charset="-122"/>
              <a:ea typeface="微软雅黑"/>
            </a:endParaRPr>
          </a:p>
        </p:txBody>
      </p:sp>
      <p:grpSp>
        <p:nvGrpSpPr>
          <p:cNvPr id="9" name="组合 8">
            <a:extLst>
              <a:ext uri="{FF2B5EF4-FFF2-40B4-BE49-F238E27FC236}">
                <a16:creationId xmlns:a16="http://schemas.microsoft.com/office/drawing/2014/main" id="{3A58B873-720F-4DF2-9950-A98EA6D978E9}"/>
              </a:ext>
            </a:extLst>
          </p:cNvPr>
          <p:cNvGrpSpPr/>
          <p:nvPr/>
        </p:nvGrpSpPr>
        <p:grpSpPr>
          <a:xfrm>
            <a:off x="1377731" y="1970575"/>
            <a:ext cx="1354818" cy="1354818"/>
            <a:chOff x="3029144" y="1491630"/>
            <a:chExt cx="1584176" cy="1584176"/>
          </a:xfrm>
          <a:solidFill>
            <a:schemeClr val="accent2"/>
          </a:solidFill>
        </p:grpSpPr>
        <p:sp>
          <p:nvSpPr>
            <p:cNvPr id="10" name="菱形 9">
              <a:extLst>
                <a:ext uri="{FF2B5EF4-FFF2-40B4-BE49-F238E27FC236}">
                  <a16:creationId xmlns:a16="http://schemas.microsoft.com/office/drawing/2014/main" id="{A8C19E7A-E000-4BE0-ABF9-63BFC224AC48}"/>
                </a:ext>
              </a:extLst>
            </p:cNvPr>
            <p:cNvSpPr/>
            <p:nvPr/>
          </p:nvSpPr>
          <p:spPr>
            <a:xfrm>
              <a:off x="3029144" y="1491630"/>
              <a:ext cx="1584176" cy="158417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64">
              <a:extLst>
                <a:ext uri="{FF2B5EF4-FFF2-40B4-BE49-F238E27FC236}">
                  <a16:creationId xmlns:a16="http://schemas.microsoft.com/office/drawing/2014/main" id="{77A29297-74C1-4D7D-BBED-AB739E5D3B60}"/>
                </a:ext>
              </a:extLst>
            </p:cNvPr>
            <p:cNvSpPr txBox="1"/>
            <p:nvPr/>
          </p:nvSpPr>
          <p:spPr>
            <a:xfrm flipH="1">
              <a:off x="3184523" y="2103778"/>
              <a:ext cx="1216396" cy="395868"/>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PART 02</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5" name="直接连接符 14">
            <a:extLst>
              <a:ext uri="{FF2B5EF4-FFF2-40B4-BE49-F238E27FC236}">
                <a16:creationId xmlns:a16="http://schemas.microsoft.com/office/drawing/2014/main" id="{E5F931BD-FD16-4513-97D6-1C9DE42B81C0}"/>
              </a:ext>
            </a:extLst>
          </p:cNvPr>
          <p:cNvCxnSpPr/>
          <p:nvPr/>
        </p:nvCxnSpPr>
        <p:spPr>
          <a:xfrm>
            <a:off x="2732550" y="2647984"/>
            <a:ext cx="2240151"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51188544-D449-417A-8CF0-3B1D4B9DE5A6}"/>
              </a:ext>
            </a:extLst>
          </p:cNvPr>
          <p:cNvPicPr>
            <a:picLocks noChangeAspect="1"/>
          </p:cNvPicPr>
          <p:nvPr/>
        </p:nvPicPr>
        <p:blipFill rotWithShape="1">
          <a:blip r:embed="rId3">
            <a:extLst>
              <a:ext uri="{28A0092B-C50C-407E-A947-70E740481C1C}">
                <a14:useLocalDpi xmlns:a14="http://schemas.microsoft.com/office/drawing/2010/main" val="0"/>
              </a:ext>
            </a:extLst>
          </a:blip>
          <a:srcRect l="529"/>
          <a:stretch/>
        </p:blipFill>
        <p:spPr>
          <a:xfrm>
            <a:off x="5535382" y="1270891"/>
            <a:ext cx="4776109" cy="2996688"/>
          </a:xfrm>
          <a:prstGeom prst="rect">
            <a:avLst/>
          </a:prstGeom>
        </p:spPr>
      </p:pic>
    </p:spTree>
    <p:extLst>
      <p:ext uri="{BB962C8B-B14F-4D97-AF65-F5344CB8AC3E}">
        <p14:creationId xmlns:p14="http://schemas.microsoft.com/office/powerpoint/2010/main" val="6101327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淘宝网Chenying0907出品 4"/>
          <p:cNvSpPr/>
          <p:nvPr/>
        </p:nvSpPr>
        <p:spPr>
          <a:xfrm>
            <a:off x="311972" y="3583405"/>
            <a:ext cx="8520056" cy="1119140"/>
          </a:xfrm>
          <a:custGeom>
            <a:avLst/>
            <a:gdLst>
              <a:gd name="connsiteX0" fmla="*/ 0 w 7390503"/>
              <a:gd name="connsiteY0" fmla="*/ 0 h 2636968"/>
              <a:gd name="connsiteX1" fmla="*/ 7390503 w 7390503"/>
              <a:gd name="connsiteY1" fmla="*/ 0 h 2636968"/>
              <a:gd name="connsiteX2" fmla="*/ 7390503 w 7390503"/>
              <a:gd name="connsiteY2" fmla="*/ 2636968 h 2636968"/>
              <a:gd name="connsiteX3" fmla="*/ 0 w 7390503"/>
              <a:gd name="connsiteY3" fmla="*/ 2636968 h 2636968"/>
              <a:gd name="connsiteX4" fmla="*/ 0 w 7390503"/>
              <a:gd name="connsiteY4" fmla="*/ 0 h 2636968"/>
              <a:gd name="connsiteX0" fmla="*/ 1990164 w 7390503"/>
              <a:gd name="connsiteY0" fmla="*/ 21516 h 2636968"/>
              <a:gd name="connsiteX1" fmla="*/ 7390503 w 7390503"/>
              <a:gd name="connsiteY1" fmla="*/ 0 h 2636968"/>
              <a:gd name="connsiteX2" fmla="*/ 7390503 w 7390503"/>
              <a:gd name="connsiteY2" fmla="*/ 2636968 h 2636968"/>
              <a:gd name="connsiteX3" fmla="*/ 0 w 7390503"/>
              <a:gd name="connsiteY3" fmla="*/ 2636968 h 2636968"/>
              <a:gd name="connsiteX4" fmla="*/ 1990164 w 7390503"/>
              <a:gd name="connsiteY4" fmla="*/ 21516 h 2636968"/>
              <a:gd name="connsiteX0" fmla="*/ 1990164 w 7390503"/>
              <a:gd name="connsiteY0" fmla="*/ 0 h 2615452"/>
              <a:gd name="connsiteX1" fmla="*/ 4970032 w 7390503"/>
              <a:gd name="connsiteY1" fmla="*/ 10757 h 2615452"/>
              <a:gd name="connsiteX2" fmla="*/ 7390503 w 7390503"/>
              <a:gd name="connsiteY2" fmla="*/ 2615452 h 2615452"/>
              <a:gd name="connsiteX3" fmla="*/ 0 w 7390503"/>
              <a:gd name="connsiteY3" fmla="*/ 2615452 h 2615452"/>
              <a:gd name="connsiteX4" fmla="*/ 1990164 w 7390503"/>
              <a:gd name="connsiteY4" fmla="*/ 0 h 2615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503" h="2615452">
                <a:moveTo>
                  <a:pt x="1990164" y="0"/>
                </a:moveTo>
                <a:lnTo>
                  <a:pt x="4970032" y="10757"/>
                </a:lnTo>
                <a:lnTo>
                  <a:pt x="7390503" y="2615452"/>
                </a:lnTo>
                <a:lnTo>
                  <a:pt x="0" y="2615452"/>
                </a:lnTo>
                <a:lnTo>
                  <a:pt x="1990164" y="0"/>
                </a:lnTo>
                <a:close/>
              </a:path>
            </a:pathLst>
          </a:custGeom>
          <a:solidFill>
            <a:schemeClr val="bg1">
              <a:lumMod val="85000"/>
            </a:schemeClr>
          </a:solidFill>
          <a:ln>
            <a:noFill/>
          </a:ln>
          <a:effectLst>
            <a:outerShdw blurRad="76200" dist="25400" dir="5400000" algn="t"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图表 5"/>
          <p:cNvGraphicFramePr/>
          <p:nvPr>
            <p:extLst/>
          </p:nvPr>
        </p:nvGraphicFramePr>
        <p:xfrm>
          <a:off x="1764254" y="2227523"/>
          <a:ext cx="5464886" cy="2171612"/>
        </p:xfrm>
        <a:graphic>
          <a:graphicData uri="http://schemas.openxmlformats.org/drawingml/2006/chart">
            <c:chart xmlns:c="http://schemas.openxmlformats.org/drawingml/2006/chart" xmlns:r="http://schemas.openxmlformats.org/officeDocument/2006/relationships" r:id="rId3"/>
          </a:graphicData>
        </a:graphic>
      </p:graphicFrame>
      <p:sp>
        <p:nvSpPr>
          <p:cNvPr id="7" name="淘宝网Chenying0907出品 6"/>
          <p:cNvSpPr/>
          <p:nvPr/>
        </p:nvSpPr>
        <p:spPr>
          <a:xfrm>
            <a:off x="817581" y="941187"/>
            <a:ext cx="7508838" cy="483337"/>
          </a:xfrm>
          <a:prstGeom prst="rect">
            <a:avLst/>
          </a:prstGeom>
        </p:spPr>
        <p:txBody>
          <a:bodyPr wrap="square">
            <a:spAutoFit/>
          </a:bodyPr>
          <a:lstStyle/>
          <a:p>
            <a:pPr>
              <a:lnSpc>
                <a:spcPct val="150000"/>
              </a:lnSpc>
            </a:pPr>
            <a:r>
              <a:rPr lang="zh-CN" altLang="en-US" sz="900" dirty="0">
                <a:solidFill>
                  <a:schemeClr val="bg1">
                    <a:lumMod val="65000"/>
                  </a:schemeClr>
                </a:solidFill>
                <a:latin typeface="微软雅黑 Light" panose="020B0502040204020203" pitchFamily="34" charset="-122"/>
                <a:ea typeface="微软雅黑 Light" panose="020B0502040204020203" pitchFamily="34" charset="-122"/>
                <a:cs typeface="Arial" panose="020B0604020202020204" pitchFamily="34" charset="0"/>
              </a:rPr>
              <a:t>So designers like to make that complexity simple. Through pattern recognition, they can take complexity and learn to simplify it. So, systems thinkers need to be at the CEO level. You're going to need somebody who can think that way.</a:t>
            </a:r>
          </a:p>
        </p:txBody>
      </p:sp>
      <p:sp>
        <p:nvSpPr>
          <p:cNvPr id="8" name="淘宝网Chenying0907出品 7"/>
          <p:cNvSpPr/>
          <p:nvPr/>
        </p:nvSpPr>
        <p:spPr>
          <a:xfrm>
            <a:off x="1566275" y="2064422"/>
            <a:ext cx="1061509" cy="369332"/>
          </a:xfrm>
          <a:prstGeom prst="rect">
            <a:avLst/>
          </a:prstGeom>
        </p:spPr>
        <p:txBody>
          <a:bodyPr wrap="none">
            <a:spAutoFit/>
          </a:bodyPr>
          <a:lstStyle/>
          <a:p>
            <a:r>
              <a:rPr lang="en-US" altLang="zh-CN" dirty="0">
                <a:solidFill>
                  <a:schemeClr val="accent1"/>
                </a:solidFill>
                <a:latin typeface="微软雅黑 Light" panose="020B0502040204020203" pitchFamily="34" charset="-122"/>
                <a:ea typeface="微软雅黑 Light" panose="020B0502040204020203" pitchFamily="34" charset="-122"/>
              </a:rPr>
              <a:t>$ 67542</a:t>
            </a:r>
            <a:endParaRPr lang="zh-CN" altLang="en-US" dirty="0">
              <a:solidFill>
                <a:schemeClr val="accent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8849683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200"/>
                                        <p:tgtEl>
                                          <p:spTgt spid="6">
                                            <p:graphicEl>
                                              <a:chart seriesIdx="-3" categoryIdx="-3" bldStep="gridLegend"/>
                                            </p:graphicEl>
                                          </p:spTgt>
                                        </p:tgtEl>
                                      </p:cBhvr>
                                    </p:animEffect>
                                  </p:childTnLst>
                                </p:cTn>
                              </p:par>
                            </p:childTnLst>
                          </p:cTn>
                        </p:par>
                        <p:par>
                          <p:cTn id="12" fill="hold">
                            <p:stCondLst>
                              <p:cond delay="700"/>
                            </p:stCondLst>
                            <p:childTnLst>
                              <p:par>
                                <p:cTn id="13" presetID="22" presetClass="entr" presetSubtype="4" fill="hold" grpId="0" nodeType="afterEffect">
                                  <p:stCondLst>
                                    <p:cond delay="0"/>
                                  </p:stCondLst>
                                  <p:childTnLst>
                                    <p:set>
                                      <p:cBhvr>
                                        <p:cTn id="14" dur="1" fill="hold">
                                          <p:stCondLst>
                                            <p:cond delay="0"/>
                                          </p:stCondLst>
                                        </p:cTn>
                                        <p:tgtEl>
                                          <p:spTgt spid="6">
                                            <p:graphicEl>
                                              <a:chart seriesIdx="0" categoryIdx="0" bldStep="ptInSeries"/>
                                            </p:graphicEl>
                                          </p:spTgt>
                                        </p:tgtEl>
                                        <p:attrNameLst>
                                          <p:attrName>style.visibility</p:attrName>
                                        </p:attrNameLst>
                                      </p:cBhvr>
                                      <p:to>
                                        <p:strVal val="visible"/>
                                      </p:to>
                                    </p:set>
                                    <p:animEffect transition="in" filter="wipe(down)">
                                      <p:cBhvr>
                                        <p:cTn id="15" dur="200"/>
                                        <p:tgtEl>
                                          <p:spTgt spid="6">
                                            <p:graphicEl>
                                              <a:chart seriesIdx="0" categoryIdx="0" bldStep="ptInSeries"/>
                                            </p:graphicEl>
                                          </p:spTgt>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6">
                                            <p:graphicEl>
                                              <a:chart seriesIdx="0" categoryIdx="1" bldStep="ptInSeries"/>
                                            </p:graphicEl>
                                          </p:spTgt>
                                        </p:tgtEl>
                                        <p:attrNameLst>
                                          <p:attrName>style.visibility</p:attrName>
                                        </p:attrNameLst>
                                      </p:cBhvr>
                                      <p:to>
                                        <p:strVal val="visible"/>
                                      </p:to>
                                    </p:set>
                                    <p:animEffect transition="in" filter="wipe(down)">
                                      <p:cBhvr>
                                        <p:cTn id="19" dur="200"/>
                                        <p:tgtEl>
                                          <p:spTgt spid="6">
                                            <p:graphicEl>
                                              <a:chart seriesIdx="0" categoryIdx="1" bldStep="ptInSeries"/>
                                            </p:graphicEl>
                                          </p:spTgt>
                                        </p:tgtEl>
                                      </p:cBhvr>
                                    </p:animEffect>
                                  </p:childTnLst>
                                </p:cTn>
                              </p:par>
                            </p:childTnLst>
                          </p:cTn>
                        </p:par>
                        <p:par>
                          <p:cTn id="20" fill="hold">
                            <p:stCondLst>
                              <p:cond delay="1100"/>
                            </p:stCondLst>
                            <p:childTnLst>
                              <p:par>
                                <p:cTn id="21" presetID="22" presetClass="entr" presetSubtype="4" fill="hold" grpId="0" nodeType="afterEffect">
                                  <p:stCondLst>
                                    <p:cond delay="0"/>
                                  </p:stCondLst>
                                  <p:childTnLst>
                                    <p:set>
                                      <p:cBhvr>
                                        <p:cTn id="22" dur="1" fill="hold">
                                          <p:stCondLst>
                                            <p:cond delay="0"/>
                                          </p:stCondLst>
                                        </p:cTn>
                                        <p:tgtEl>
                                          <p:spTgt spid="6">
                                            <p:graphicEl>
                                              <a:chart seriesIdx="0" categoryIdx="2" bldStep="ptInSeries"/>
                                            </p:graphicEl>
                                          </p:spTgt>
                                        </p:tgtEl>
                                        <p:attrNameLst>
                                          <p:attrName>style.visibility</p:attrName>
                                        </p:attrNameLst>
                                      </p:cBhvr>
                                      <p:to>
                                        <p:strVal val="visible"/>
                                      </p:to>
                                    </p:set>
                                    <p:animEffect transition="in" filter="wipe(down)">
                                      <p:cBhvr>
                                        <p:cTn id="23" dur="200"/>
                                        <p:tgtEl>
                                          <p:spTgt spid="6">
                                            <p:graphicEl>
                                              <a:chart seriesIdx="0" categoryIdx="2" bldStep="ptInSeries"/>
                                            </p:graphicEl>
                                          </p:spTgt>
                                        </p:tgtEl>
                                      </p:cBhvr>
                                    </p:animEffect>
                                  </p:childTnLst>
                                </p:cTn>
                              </p:par>
                            </p:childTnLst>
                          </p:cTn>
                        </p:par>
                        <p:par>
                          <p:cTn id="24" fill="hold">
                            <p:stCondLst>
                              <p:cond delay="1300"/>
                            </p:stCondLst>
                            <p:childTnLst>
                              <p:par>
                                <p:cTn id="25" presetID="22" presetClass="entr" presetSubtype="4" fill="hold" grpId="0" nodeType="afterEffect">
                                  <p:stCondLst>
                                    <p:cond delay="0"/>
                                  </p:stCondLst>
                                  <p:childTnLst>
                                    <p:set>
                                      <p:cBhvr>
                                        <p:cTn id="26" dur="1" fill="hold">
                                          <p:stCondLst>
                                            <p:cond delay="0"/>
                                          </p:stCondLst>
                                        </p:cTn>
                                        <p:tgtEl>
                                          <p:spTgt spid="6">
                                            <p:graphicEl>
                                              <a:chart seriesIdx="0" categoryIdx="3" bldStep="ptInSeries"/>
                                            </p:graphicEl>
                                          </p:spTgt>
                                        </p:tgtEl>
                                        <p:attrNameLst>
                                          <p:attrName>style.visibility</p:attrName>
                                        </p:attrNameLst>
                                      </p:cBhvr>
                                      <p:to>
                                        <p:strVal val="visible"/>
                                      </p:to>
                                    </p:set>
                                    <p:animEffect transition="in" filter="wipe(down)">
                                      <p:cBhvr>
                                        <p:cTn id="27" dur="200"/>
                                        <p:tgtEl>
                                          <p:spTgt spid="6">
                                            <p:graphicEl>
                                              <a:chart seriesIdx="0" categoryIdx="3" bldStep="ptInSeries"/>
                                            </p:graphicEl>
                                          </p:spTgt>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6">
                                            <p:graphicEl>
                                              <a:chart seriesIdx="0" categoryIdx="4" bldStep="ptInSeries"/>
                                            </p:graphicEl>
                                          </p:spTgt>
                                        </p:tgtEl>
                                        <p:attrNameLst>
                                          <p:attrName>style.visibility</p:attrName>
                                        </p:attrNameLst>
                                      </p:cBhvr>
                                      <p:to>
                                        <p:strVal val="visible"/>
                                      </p:to>
                                    </p:set>
                                    <p:animEffect transition="in" filter="wipe(down)">
                                      <p:cBhvr>
                                        <p:cTn id="31" dur="200"/>
                                        <p:tgtEl>
                                          <p:spTgt spid="6">
                                            <p:graphicEl>
                                              <a:chart seriesIdx="0" categoryIdx="4" bldStep="ptInSeries"/>
                                            </p:graphicEl>
                                          </p:spTgt>
                                        </p:tgtEl>
                                      </p:cBhvr>
                                    </p:animEffect>
                                  </p:childTnLst>
                                </p:cTn>
                              </p:par>
                            </p:childTnLst>
                          </p:cTn>
                        </p:par>
                        <p:par>
                          <p:cTn id="32" fill="hold">
                            <p:stCondLst>
                              <p:cond delay="1700"/>
                            </p:stCondLst>
                            <p:childTnLst>
                              <p:par>
                                <p:cTn id="33" presetID="22" presetClass="entr" presetSubtype="4" fill="hold" grpId="0" nodeType="afterEffect">
                                  <p:stCondLst>
                                    <p:cond delay="0"/>
                                  </p:stCondLst>
                                  <p:childTnLst>
                                    <p:set>
                                      <p:cBhvr>
                                        <p:cTn id="34" dur="1" fill="hold">
                                          <p:stCondLst>
                                            <p:cond delay="0"/>
                                          </p:stCondLst>
                                        </p:cTn>
                                        <p:tgtEl>
                                          <p:spTgt spid="6">
                                            <p:graphicEl>
                                              <a:chart seriesIdx="0" categoryIdx="5" bldStep="ptInSeries"/>
                                            </p:graphicEl>
                                          </p:spTgt>
                                        </p:tgtEl>
                                        <p:attrNameLst>
                                          <p:attrName>style.visibility</p:attrName>
                                        </p:attrNameLst>
                                      </p:cBhvr>
                                      <p:to>
                                        <p:strVal val="visible"/>
                                      </p:to>
                                    </p:set>
                                    <p:animEffect transition="in" filter="wipe(down)">
                                      <p:cBhvr>
                                        <p:cTn id="35" dur="200"/>
                                        <p:tgtEl>
                                          <p:spTgt spid="6">
                                            <p:graphicEl>
                                              <a:chart seriesIdx="0" categoryIdx="5" bldStep="ptInSeries"/>
                                            </p:graphicEl>
                                          </p:spTgt>
                                        </p:tgtEl>
                                      </p:cBhvr>
                                    </p:animEffect>
                                  </p:childTnLst>
                                </p:cTn>
                              </p:par>
                            </p:childTnLst>
                          </p:cTn>
                        </p:par>
                        <p:par>
                          <p:cTn id="36" fill="hold">
                            <p:stCondLst>
                              <p:cond delay="1900"/>
                            </p:stCondLst>
                            <p:childTnLst>
                              <p:par>
                                <p:cTn id="37" presetID="22" presetClass="entr" presetSubtype="4" fill="hold" grpId="0" nodeType="afterEffect">
                                  <p:stCondLst>
                                    <p:cond delay="0"/>
                                  </p:stCondLst>
                                  <p:childTnLst>
                                    <p:set>
                                      <p:cBhvr>
                                        <p:cTn id="38" dur="1" fill="hold">
                                          <p:stCondLst>
                                            <p:cond delay="0"/>
                                          </p:stCondLst>
                                        </p:cTn>
                                        <p:tgtEl>
                                          <p:spTgt spid="6">
                                            <p:graphicEl>
                                              <a:chart seriesIdx="0" categoryIdx="6" bldStep="ptInSeries"/>
                                            </p:graphicEl>
                                          </p:spTgt>
                                        </p:tgtEl>
                                        <p:attrNameLst>
                                          <p:attrName>style.visibility</p:attrName>
                                        </p:attrNameLst>
                                      </p:cBhvr>
                                      <p:to>
                                        <p:strVal val="visible"/>
                                      </p:to>
                                    </p:set>
                                    <p:animEffect transition="in" filter="wipe(down)">
                                      <p:cBhvr>
                                        <p:cTn id="39" dur="200"/>
                                        <p:tgtEl>
                                          <p:spTgt spid="6">
                                            <p:graphicEl>
                                              <a:chart seriesIdx="0" categoryIdx="6" bldStep="ptInSeries"/>
                                            </p:graphicEl>
                                          </p:spTgt>
                                        </p:tgtEl>
                                      </p:cBhvr>
                                    </p:animEffect>
                                  </p:childTnLst>
                                </p:cTn>
                              </p:par>
                            </p:childTnLst>
                          </p:cTn>
                        </p:par>
                        <p:par>
                          <p:cTn id="40" fill="hold">
                            <p:stCondLst>
                              <p:cond delay="2100"/>
                            </p:stCondLst>
                            <p:childTnLst>
                              <p:par>
                                <p:cTn id="41" presetID="22" presetClass="entr" presetSubtype="4" fill="hold" grpId="0" nodeType="afterEffect">
                                  <p:stCondLst>
                                    <p:cond delay="0"/>
                                  </p:stCondLst>
                                  <p:childTnLst>
                                    <p:set>
                                      <p:cBhvr>
                                        <p:cTn id="42" dur="1" fill="hold">
                                          <p:stCondLst>
                                            <p:cond delay="0"/>
                                          </p:stCondLst>
                                        </p:cTn>
                                        <p:tgtEl>
                                          <p:spTgt spid="6">
                                            <p:graphicEl>
                                              <a:chart seriesIdx="0" categoryIdx="7" bldStep="ptInSeries"/>
                                            </p:graphicEl>
                                          </p:spTgt>
                                        </p:tgtEl>
                                        <p:attrNameLst>
                                          <p:attrName>style.visibility</p:attrName>
                                        </p:attrNameLst>
                                      </p:cBhvr>
                                      <p:to>
                                        <p:strVal val="visible"/>
                                      </p:to>
                                    </p:set>
                                    <p:animEffect transition="in" filter="wipe(down)">
                                      <p:cBhvr>
                                        <p:cTn id="43" dur="200"/>
                                        <p:tgtEl>
                                          <p:spTgt spid="6">
                                            <p:graphicEl>
                                              <a:chart seriesIdx="0" categoryIdx="7" bldStep="ptInSeries"/>
                                            </p:graphicEl>
                                          </p:spTgt>
                                        </p:tgtEl>
                                      </p:cBhvr>
                                    </p:animEffect>
                                  </p:childTnLst>
                                </p:cTn>
                              </p:par>
                            </p:childTnLst>
                          </p:cTn>
                        </p:par>
                        <p:par>
                          <p:cTn id="44" fill="hold">
                            <p:stCondLst>
                              <p:cond delay="2300"/>
                            </p:stCondLst>
                            <p:childTnLst>
                              <p:par>
                                <p:cTn id="45" presetID="22" presetClass="entr" presetSubtype="4" fill="hold" grpId="0" nodeType="afterEffect">
                                  <p:stCondLst>
                                    <p:cond delay="0"/>
                                  </p:stCondLst>
                                  <p:childTnLst>
                                    <p:set>
                                      <p:cBhvr>
                                        <p:cTn id="46" dur="1" fill="hold">
                                          <p:stCondLst>
                                            <p:cond delay="0"/>
                                          </p:stCondLst>
                                        </p:cTn>
                                        <p:tgtEl>
                                          <p:spTgt spid="6">
                                            <p:graphicEl>
                                              <a:chart seriesIdx="0" categoryIdx="8" bldStep="ptInSeries"/>
                                            </p:graphicEl>
                                          </p:spTgt>
                                        </p:tgtEl>
                                        <p:attrNameLst>
                                          <p:attrName>style.visibility</p:attrName>
                                        </p:attrNameLst>
                                      </p:cBhvr>
                                      <p:to>
                                        <p:strVal val="visible"/>
                                      </p:to>
                                    </p:set>
                                    <p:animEffect transition="in" filter="wipe(down)">
                                      <p:cBhvr>
                                        <p:cTn id="47" dur="200"/>
                                        <p:tgtEl>
                                          <p:spTgt spid="6">
                                            <p:graphicEl>
                                              <a:chart seriesIdx="0" categoryIdx="8" bldStep="ptInSeries"/>
                                            </p:graphicEl>
                                          </p:spTgt>
                                        </p:tgtEl>
                                      </p:cBhvr>
                                    </p:animEffect>
                                  </p:childTnLst>
                                </p:cTn>
                              </p:par>
                            </p:childTnLst>
                          </p:cTn>
                        </p:par>
                        <p:par>
                          <p:cTn id="48" fill="hold">
                            <p:stCondLst>
                              <p:cond delay="2500"/>
                            </p:stCondLst>
                            <p:childTnLst>
                              <p:par>
                                <p:cTn id="49" presetID="42"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Sub>
          <a:bldChart bld="seriesEl"/>
        </p:bldSub>
      </p:bldGraphic>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演示文稿01"/>
</p:tagLst>
</file>

<file path=ppt/tags/tag2.xml><?xml version="1.0" encoding="utf-8"?>
<p:tagLst xmlns:a="http://schemas.openxmlformats.org/drawingml/2006/main" xmlns:r="http://schemas.openxmlformats.org/officeDocument/2006/relationships" xmlns:p="http://schemas.openxmlformats.org/presentationml/2006/main">
  <p:tag name="TİMİNG" val="|1.4|1.5|1.4"/>
</p:tagLst>
</file>

<file path=ppt/theme/theme1.xml><?xml version="1.0" encoding="utf-8"?>
<a:theme xmlns:a="http://schemas.openxmlformats.org/drawingml/2006/main" name="Office 主题​​">
  <a:themeElements>
    <a:clrScheme name="自定义 1221">
      <a:dk1>
        <a:sysClr val="windowText" lastClr="000000"/>
      </a:dk1>
      <a:lt1>
        <a:sysClr val="window" lastClr="FFFFFF"/>
      </a:lt1>
      <a:dk2>
        <a:srgbClr val="1F497D"/>
      </a:dk2>
      <a:lt2>
        <a:srgbClr val="EEECE1"/>
      </a:lt2>
      <a:accent1>
        <a:srgbClr val="D74C4C"/>
      </a:accent1>
      <a:accent2>
        <a:srgbClr val="1B979E"/>
      </a:accent2>
      <a:accent3>
        <a:srgbClr val="ECA02F"/>
      </a:accent3>
      <a:accent4>
        <a:srgbClr val="D74C4C"/>
      </a:accent4>
      <a:accent5>
        <a:srgbClr val="1B979E"/>
      </a:accent5>
      <a:accent6>
        <a:srgbClr val="ECA02F"/>
      </a:accent6>
      <a:hlink>
        <a:srgbClr val="0000FF"/>
      </a:hlink>
      <a:folHlink>
        <a:srgbClr val="800080"/>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TotalTime>
  <Words>2013</Words>
  <Application>Microsoft Office PowerPoint</Application>
  <PresentationFormat>自定义</PresentationFormat>
  <Paragraphs>263</Paragraphs>
  <Slides>25</Slides>
  <Notes>22</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25</vt:i4>
      </vt:variant>
    </vt:vector>
  </HeadingPairs>
  <TitlesOfParts>
    <vt:vector size="47" baseType="lpstr">
      <vt:lpstr>Clear Sans Light</vt:lpstr>
      <vt:lpstr>DFGothic-EB</vt:lpstr>
      <vt:lpstr>Gill Sans</vt:lpstr>
      <vt:lpstr>Lato Hairline</vt:lpstr>
      <vt:lpstr>Lato Light</vt:lpstr>
      <vt:lpstr>Lato Regular</vt:lpstr>
      <vt:lpstr>Roboto Condensed</vt:lpstr>
      <vt:lpstr>等线</vt:lpstr>
      <vt:lpstr>等线 Light</vt:lpstr>
      <vt:lpstr>华文细黑</vt:lpstr>
      <vt:lpstr>宋体</vt:lpstr>
      <vt:lpstr>微软雅黑</vt:lpstr>
      <vt:lpstr>微软雅黑 Light</vt:lpstr>
      <vt:lpstr>Agency FB</vt:lpstr>
      <vt:lpstr>Arial</vt:lpstr>
      <vt:lpstr>Arial Rounded MT Bold</vt:lpstr>
      <vt:lpstr>Calibri</vt:lpstr>
      <vt:lpstr>Calibri Light</vt:lpstr>
      <vt:lpstr>Open Sans</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演示文稿01</dc:title>
  <dc:creator>Administrator</dc:creator>
  <cp:lastModifiedBy>Administrator</cp:lastModifiedBy>
  <cp:revision>30</cp:revision>
  <dcterms:created xsi:type="dcterms:W3CDTF">2017-07-30T14:19:21Z</dcterms:created>
  <dcterms:modified xsi:type="dcterms:W3CDTF">2017-08-10T09:30:36Z</dcterms:modified>
</cp:coreProperties>
</file>